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Lst>
  <p:notesMasterIdLst>
    <p:notesMasterId r:id="rId37"/>
  </p:notesMasterIdLst>
  <p:sldIdLst>
    <p:sldId id="256" r:id="rId3"/>
    <p:sldId id="257" r:id="rId4"/>
    <p:sldId id="258" r:id="rId5"/>
    <p:sldId id="294" r:id="rId6"/>
    <p:sldId id="295" r:id="rId7"/>
    <p:sldId id="289" r:id="rId8"/>
    <p:sldId id="285" r:id="rId9"/>
    <p:sldId id="260" r:id="rId10"/>
    <p:sldId id="292" r:id="rId11"/>
    <p:sldId id="293"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p:scale>
          <a:sx n="125" d="100"/>
          <a:sy n="125" d="100"/>
        </p:scale>
        <p:origin x="-3744" y="-204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64327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6" name="Google Shape;12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1" name="Google Shape;15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9" name="Google Shape;15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4" name="Google Shape;18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9" name="Google Shape;18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5" name="Google Shape;18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1" name="Google Shape;19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9" name="Google Shape;19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2" name="Google Shape;20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8" name="Google Shape;20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9" name="Google Shape;2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4"/>
        <p:cNvGrpSpPr/>
        <p:nvPr/>
      </p:nvGrpSpPr>
      <p:grpSpPr>
        <a:xfrm>
          <a:off x="0" y="0"/>
          <a:ext cx="0" cy="0"/>
          <a:chOff x="0" y="0"/>
          <a:chExt cx="0" cy="0"/>
        </a:xfrm>
      </p:grpSpPr>
      <p:sp>
        <p:nvSpPr>
          <p:cNvPr id="3455" name="Google Shape;345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6" name="Google Shape;34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1" name="Google Shape;367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7"/>
        <p:cNvGrpSpPr/>
        <p:nvPr/>
      </p:nvGrpSpPr>
      <p:grpSpPr>
        <a:xfrm>
          <a:off x="0" y="0"/>
          <a:ext cx="0" cy="0"/>
          <a:chOff x="0" y="0"/>
          <a:chExt cx="0" cy="0"/>
        </a:xfrm>
      </p:grpSpPr>
      <p:sp>
        <p:nvSpPr>
          <p:cNvPr id="4068" name="Google Shape;406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9" name="Google Shape;406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5"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2"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17" name="Google Shape;17;p2"/>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19" name="Google Shape;19;p2"/>
          <p:cNvSpPr/>
          <p:nvPr/>
        </p:nvSpPr>
        <p:spPr>
          <a:xfrm rot="5400000">
            <a:off x="744504" y="5530828"/>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94"/>
        <p:cNvGrpSpPr/>
        <p:nvPr/>
      </p:nvGrpSpPr>
      <p:grpSpPr>
        <a:xfrm>
          <a:off x="0" y="0"/>
          <a:ext cx="0" cy="0"/>
          <a:chOff x="0" y="0"/>
          <a:chExt cx="0" cy="0"/>
        </a:xfrm>
      </p:grpSpPr>
      <p:sp>
        <p:nvSpPr>
          <p:cNvPr id="95" name="Google Shape;95;p11"/>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6" name="Google Shape;96;p11"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97" name="Google Shape;97;p11"/>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Clr>
                <a:schemeClr val="accent1"/>
              </a:buClr>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98" name="Google Shape;98;p11"/>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1"/>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00" name="Google Shape;100;p11"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101" name="Google Shape;101;p11"/>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102"/>
        <p:cNvGrpSpPr/>
        <p:nvPr/>
      </p:nvGrpSpPr>
      <p:grpSpPr>
        <a:xfrm>
          <a:off x="0" y="0"/>
          <a:ext cx="0" cy="0"/>
          <a:chOff x="0" y="0"/>
          <a:chExt cx="0" cy="0"/>
        </a:xfrm>
      </p:grpSpPr>
      <p:pic>
        <p:nvPicPr>
          <p:cNvPr id="103" name="Google Shape;103;p12"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04" name="Google Shape;104;p12"/>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5" name="Google Shape;105;p12"/>
          <p:cNvGrpSpPr/>
          <p:nvPr/>
        </p:nvGrpSpPr>
        <p:grpSpPr>
          <a:xfrm>
            <a:off x="0" y="0"/>
            <a:ext cx="12192000" cy="3637956"/>
            <a:chOff x="24905" y="2317045"/>
            <a:chExt cx="13004798" cy="4695000"/>
          </a:xfrm>
        </p:grpSpPr>
        <p:sp>
          <p:nvSpPr>
            <p:cNvPr id="106" name="Google Shape;106;p12"/>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7" name="Google Shape;107;p12"/>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08" name="Google Shape;108;p12"/>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2"/>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10" name="Google Shape;110;p12"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11" name="Google Shape;111;p12"/>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 name="Google Shape;112;p12"/>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113"/>
        <p:cNvGrpSpPr/>
        <p:nvPr/>
      </p:nvGrpSpPr>
      <p:grpSpPr>
        <a:xfrm>
          <a:off x="0" y="0"/>
          <a:ext cx="0" cy="0"/>
          <a:chOff x="0" y="0"/>
          <a:chExt cx="0" cy="0"/>
        </a:xfrm>
      </p:grpSpPr>
      <p:pic>
        <p:nvPicPr>
          <p:cNvPr id="114" name="Google Shape;114;p13"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15" name="Google Shape;115;p13"/>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16" name="Google Shape;116;p13"/>
          <p:cNvGrpSpPr/>
          <p:nvPr/>
        </p:nvGrpSpPr>
        <p:grpSpPr>
          <a:xfrm>
            <a:off x="0" y="0"/>
            <a:ext cx="12192000" cy="3637956"/>
            <a:chOff x="24905" y="2317045"/>
            <a:chExt cx="13004798" cy="4695000"/>
          </a:xfrm>
        </p:grpSpPr>
        <p:sp>
          <p:nvSpPr>
            <p:cNvPr id="117" name="Google Shape;117;p13"/>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8" name="Google Shape;118;p13"/>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19" name="Google Shape;119;p13"/>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1" name="Google Shape;121;p13"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22" name="Google Shape;122;p13"/>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3" name="Google Shape;123;p13"/>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124"/>
        <p:cNvGrpSpPr/>
        <p:nvPr/>
      </p:nvGrpSpPr>
      <p:grpSpPr>
        <a:xfrm>
          <a:off x="0" y="0"/>
          <a:ext cx="0" cy="0"/>
          <a:chOff x="0" y="0"/>
          <a:chExt cx="0" cy="0"/>
        </a:xfrm>
      </p:grpSpPr>
      <p:pic>
        <p:nvPicPr>
          <p:cNvPr id="125" name="Google Shape;125;p14"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126" name="Google Shape;126;p14"/>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7" name="Google Shape;127;p14"/>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2600"/>
              <a:buFont typeface="Helvetica Neue"/>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4"/>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9" name="Google Shape;129;p14"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130" name="Google Shape;130;p14"/>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131"/>
        <p:cNvGrpSpPr/>
        <p:nvPr/>
      </p:nvGrpSpPr>
      <p:grpSpPr>
        <a:xfrm>
          <a:off x="0" y="0"/>
          <a:ext cx="0" cy="0"/>
          <a:chOff x="0" y="0"/>
          <a:chExt cx="0" cy="0"/>
        </a:xfrm>
      </p:grpSpPr>
      <p:sp>
        <p:nvSpPr>
          <p:cNvPr id="132" name="Google Shape;132;p15"/>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33" name="Google Shape;133;p15"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134" name="Google Shape;134;p1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5" name="Google Shape;135;p15"/>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Clr>
                <a:schemeClr val="accent1"/>
              </a:buClr>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6" name="Google Shape;136;p15"/>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7" name="Google Shape;137;p15"/>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16"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0" name="Google Shape;140;p16"/>
          <p:cNvGrpSpPr/>
          <p:nvPr/>
        </p:nvGrpSpPr>
        <p:grpSpPr>
          <a:xfrm>
            <a:off x="0" y="3"/>
            <a:ext cx="12191999" cy="2990125"/>
            <a:chOff x="24904" y="2041920"/>
            <a:chExt cx="13004798" cy="2971802"/>
          </a:xfrm>
        </p:grpSpPr>
        <p:sp>
          <p:nvSpPr>
            <p:cNvPr id="141" name="Google Shape;141;p16"/>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2" name="Google Shape;142;p16"/>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43" name="Google Shape;143;p1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4" name="Google Shape;144;p16"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45" name="Google Shape;145;p1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46" name="Google Shape;146;p16"/>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17"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9" name="Google Shape;149;p17"/>
          <p:cNvGrpSpPr/>
          <p:nvPr/>
        </p:nvGrpSpPr>
        <p:grpSpPr>
          <a:xfrm>
            <a:off x="0" y="3"/>
            <a:ext cx="12191999" cy="2990125"/>
            <a:chOff x="24904" y="2041920"/>
            <a:chExt cx="13004798" cy="2971802"/>
          </a:xfrm>
        </p:grpSpPr>
        <p:sp>
          <p:nvSpPr>
            <p:cNvPr id="150" name="Google Shape;150;p17"/>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1" name="Google Shape;151;p17"/>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52" name="Google Shape;152;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3" name="Google Shape;153;p17"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54" name="Google Shape;154;p17"/>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55" name="Google Shape;155;p17"/>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18"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58" name="Google Shape;158;p18"/>
          <p:cNvGrpSpPr/>
          <p:nvPr/>
        </p:nvGrpSpPr>
        <p:grpSpPr>
          <a:xfrm>
            <a:off x="0" y="3"/>
            <a:ext cx="12191999" cy="2990125"/>
            <a:chOff x="24904" y="2041920"/>
            <a:chExt cx="13004798" cy="2971802"/>
          </a:xfrm>
        </p:grpSpPr>
        <p:sp>
          <p:nvSpPr>
            <p:cNvPr id="159" name="Google Shape;159;p18"/>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0" name="Google Shape;160;p18"/>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61" name="Google Shape;161;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2" name="Google Shape;162;p18"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63" name="Google Shape;163;p18"/>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64" name="Google Shape;164;p18"/>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165"/>
        <p:cNvGrpSpPr/>
        <p:nvPr/>
      </p:nvGrpSpPr>
      <p:grpSpPr>
        <a:xfrm>
          <a:off x="0" y="0"/>
          <a:ext cx="0" cy="0"/>
          <a:chOff x="0" y="0"/>
          <a:chExt cx="0" cy="0"/>
        </a:xfrm>
      </p:grpSpPr>
      <p:pic>
        <p:nvPicPr>
          <p:cNvPr id="166" name="Google Shape;166;p19"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67" name="Google Shape;167;p19"/>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68" name="Google Shape;168;p19"/>
          <p:cNvGrpSpPr/>
          <p:nvPr/>
        </p:nvGrpSpPr>
        <p:grpSpPr>
          <a:xfrm>
            <a:off x="0" y="0"/>
            <a:ext cx="12192000" cy="3637956"/>
            <a:chOff x="24905" y="2317045"/>
            <a:chExt cx="13004798" cy="4695000"/>
          </a:xfrm>
        </p:grpSpPr>
        <p:sp>
          <p:nvSpPr>
            <p:cNvPr id="169" name="Google Shape;169;p19"/>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0" name="Google Shape;170;p19"/>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71" name="Google Shape;171;p19"/>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9"/>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73" name="Google Shape;173;p19"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74" name="Google Shape;174;p19"/>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75" name="Google Shape;175;p19"/>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19"/>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19"/>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8" name="Google Shape;178;p19"/>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9" name="Google Shape;179;p19"/>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 name="Google Shape;180;p19"/>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19"/>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p19"/>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183"/>
        <p:cNvGrpSpPr/>
        <p:nvPr/>
      </p:nvGrpSpPr>
      <p:grpSpPr>
        <a:xfrm>
          <a:off x="0" y="0"/>
          <a:ext cx="0" cy="0"/>
          <a:chOff x="0" y="0"/>
          <a:chExt cx="0" cy="0"/>
        </a:xfrm>
      </p:grpSpPr>
      <p:sp>
        <p:nvSpPr>
          <p:cNvPr id="184" name="Google Shape;184;p20"/>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85" name="Google Shape;185;p20"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0"/>
        <p:cNvGrpSpPr/>
        <p:nvPr/>
      </p:nvGrpSpPr>
      <p:grpSpPr>
        <a:xfrm>
          <a:off x="0" y="0"/>
          <a:ext cx="0" cy="0"/>
          <a:chOff x="0" y="0"/>
          <a:chExt cx="0" cy="0"/>
        </a:xfrm>
      </p:grpSpPr>
      <p:sp>
        <p:nvSpPr>
          <p:cNvPr id="21" name="Google Shape;21;p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22" name="Google Shape;22;p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3" name="Google Shape;23;p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Clr>
                <a:schemeClr val="dk2"/>
              </a:buClr>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24" name="Google Shape;24;p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rgbClr val="F18C19"/>
              </a:solidFill>
              <a:latin typeface="Arial"/>
              <a:ea typeface="Arial"/>
              <a:cs typeface="Arial"/>
              <a:sym typeface="Arial"/>
            </a:endParaRPr>
          </a:p>
        </p:txBody>
      </p:sp>
      <p:sp>
        <p:nvSpPr>
          <p:cNvPr id="26" name="Google Shape;26;p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sz="1050" b="0" i="0" u="none" strike="noStrike" cap="none">
                <a:solidFill>
                  <a:srgbClr val="C9C9C9"/>
                </a:solidFill>
                <a:latin typeface="Helvetica Neue"/>
                <a:ea typeface="Helvetica Neue"/>
                <a:cs typeface="Helvetica Neue"/>
                <a:sym typeface="Helvetica Neue"/>
              </a:defRPr>
            </a:lvl1pPr>
            <a:lvl2pPr marL="0" lvl="1" indent="0" algn="r">
              <a:spcBef>
                <a:spcPts val="0"/>
              </a:spcBef>
              <a:buNone/>
              <a:defRPr sz="1050" b="0" i="0" u="none" strike="noStrike" cap="none">
                <a:solidFill>
                  <a:srgbClr val="C9C9C9"/>
                </a:solidFill>
                <a:latin typeface="Helvetica Neue"/>
                <a:ea typeface="Helvetica Neue"/>
                <a:cs typeface="Helvetica Neue"/>
                <a:sym typeface="Helvetica Neue"/>
              </a:defRPr>
            </a:lvl2pPr>
            <a:lvl3pPr marL="0" lvl="2" indent="0" algn="r">
              <a:spcBef>
                <a:spcPts val="0"/>
              </a:spcBef>
              <a:buNone/>
              <a:defRPr sz="1050" b="0" i="0" u="none" strike="noStrike" cap="none">
                <a:solidFill>
                  <a:srgbClr val="C9C9C9"/>
                </a:solidFill>
                <a:latin typeface="Helvetica Neue"/>
                <a:ea typeface="Helvetica Neue"/>
                <a:cs typeface="Helvetica Neue"/>
                <a:sym typeface="Helvetica Neue"/>
              </a:defRPr>
            </a:lvl3pPr>
            <a:lvl4pPr marL="0" lvl="3" indent="0" algn="r">
              <a:spcBef>
                <a:spcPts val="0"/>
              </a:spcBef>
              <a:buNone/>
              <a:defRPr sz="1050" b="0" i="0" u="none" strike="noStrike" cap="none">
                <a:solidFill>
                  <a:srgbClr val="C9C9C9"/>
                </a:solidFill>
                <a:latin typeface="Helvetica Neue"/>
                <a:ea typeface="Helvetica Neue"/>
                <a:cs typeface="Helvetica Neue"/>
                <a:sym typeface="Helvetica Neue"/>
              </a:defRPr>
            </a:lvl4pPr>
            <a:lvl5pPr marL="0" lvl="4" indent="0" algn="r">
              <a:spcBef>
                <a:spcPts val="0"/>
              </a:spcBef>
              <a:buNone/>
              <a:defRPr sz="1050" b="0" i="0" u="none" strike="noStrike" cap="none">
                <a:solidFill>
                  <a:srgbClr val="C9C9C9"/>
                </a:solidFill>
                <a:latin typeface="Helvetica Neue"/>
                <a:ea typeface="Helvetica Neue"/>
                <a:cs typeface="Helvetica Neue"/>
                <a:sym typeface="Helvetica Neue"/>
              </a:defRPr>
            </a:lvl5pPr>
            <a:lvl6pPr marL="0" lvl="5" indent="0" algn="r">
              <a:spcBef>
                <a:spcPts val="0"/>
              </a:spcBef>
              <a:buNone/>
              <a:defRPr sz="1050" b="0" i="0" u="none" strike="noStrike" cap="none">
                <a:solidFill>
                  <a:srgbClr val="C9C9C9"/>
                </a:solidFill>
                <a:latin typeface="Helvetica Neue"/>
                <a:ea typeface="Helvetica Neue"/>
                <a:cs typeface="Helvetica Neue"/>
                <a:sym typeface="Helvetica Neue"/>
              </a:defRPr>
            </a:lvl6pPr>
            <a:lvl7pPr marL="0" lvl="6" indent="0" algn="r">
              <a:spcBef>
                <a:spcPts val="0"/>
              </a:spcBef>
              <a:buNone/>
              <a:defRPr sz="1050" b="0" i="0" u="none" strike="noStrike" cap="none">
                <a:solidFill>
                  <a:srgbClr val="C9C9C9"/>
                </a:solidFill>
                <a:latin typeface="Helvetica Neue"/>
                <a:ea typeface="Helvetica Neue"/>
                <a:cs typeface="Helvetica Neue"/>
                <a:sym typeface="Helvetica Neue"/>
              </a:defRPr>
            </a:lvl7pPr>
            <a:lvl8pPr marL="0" lvl="7" indent="0" algn="r">
              <a:spcBef>
                <a:spcPts val="0"/>
              </a:spcBef>
              <a:buNone/>
              <a:defRPr sz="1050" b="0" i="0" u="none" strike="noStrike" cap="none">
                <a:solidFill>
                  <a:srgbClr val="C9C9C9"/>
                </a:solidFill>
                <a:latin typeface="Helvetica Neue"/>
                <a:ea typeface="Helvetica Neue"/>
                <a:cs typeface="Helvetica Neue"/>
                <a:sym typeface="Helvetica Neue"/>
              </a:defRPr>
            </a:lvl8pPr>
            <a:lvl9pPr marL="0" lvl="8" indent="0" algn="r">
              <a:spcBef>
                <a:spcPts val="0"/>
              </a:spcBef>
              <a:buNone/>
              <a:defRPr sz="1050" b="0" i="0" u="none" strike="noStrike" cap="none">
                <a:solidFill>
                  <a:srgbClr val="C9C9C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188" name="Google Shape;188;p21"/>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189" name="Google Shape;189;p21"/>
          <p:cNvGrpSpPr/>
          <p:nvPr/>
        </p:nvGrpSpPr>
        <p:grpSpPr>
          <a:xfrm>
            <a:off x="0" y="3"/>
            <a:ext cx="12192000" cy="4061457"/>
            <a:chOff x="24905" y="2317045"/>
            <a:chExt cx="13004798" cy="4045540"/>
          </a:xfrm>
        </p:grpSpPr>
        <p:sp>
          <p:nvSpPr>
            <p:cNvPr id="190" name="Google Shape;190;p21"/>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1" name="Google Shape;191;p21"/>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92" name="Google Shape;192;p21"/>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21"/>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94" name="Google Shape;194;p21"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195" name="Google Shape;195;p21"/>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
        <p:nvSpPr>
          <p:cNvPr id="196" name="Google Shape;196;p21"/>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10"/>
        <p:cNvGrpSpPr/>
        <p:nvPr/>
      </p:nvGrpSpPr>
      <p:grpSpPr>
        <a:xfrm>
          <a:off x="0" y="0"/>
          <a:ext cx="0" cy="0"/>
          <a:chOff x="0" y="0"/>
          <a:chExt cx="0" cy="0"/>
        </a:xfrm>
      </p:grpSpPr>
      <p:sp>
        <p:nvSpPr>
          <p:cNvPr id="211" name="Google Shape;211;p2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212" name="Google Shape;212;p2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13" name="Google Shape;213;p2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14" name="Google Shape;214;p2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2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sp>
        <p:nvSpPr>
          <p:cNvPr id="216" name="Google Shape;216;p2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2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ctr">
              <a:spcBef>
                <a:spcPts val="0"/>
              </a:spcBef>
              <a:buNone/>
              <a:defRPr sz="1050">
                <a:solidFill>
                  <a:srgbClr val="073E87"/>
                </a:solidFill>
                <a:latin typeface="Helvetica Neue"/>
                <a:ea typeface="Helvetica Neue"/>
                <a:cs typeface="Helvetica Neue"/>
                <a:sym typeface="Helvetica Neue"/>
              </a:defRPr>
            </a:lvl1pPr>
            <a:lvl2pPr marL="0" lvl="1" indent="0" algn="ctr">
              <a:spcBef>
                <a:spcPts val="0"/>
              </a:spcBef>
              <a:buNone/>
              <a:defRPr sz="1050">
                <a:solidFill>
                  <a:srgbClr val="073E87"/>
                </a:solidFill>
                <a:latin typeface="Helvetica Neue"/>
                <a:ea typeface="Helvetica Neue"/>
                <a:cs typeface="Helvetica Neue"/>
                <a:sym typeface="Helvetica Neue"/>
              </a:defRPr>
            </a:lvl2pPr>
            <a:lvl3pPr marL="0" lvl="2" indent="0" algn="ctr">
              <a:spcBef>
                <a:spcPts val="0"/>
              </a:spcBef>
              <a:buNone/>
              <a:defRPr sz="1050">
                <a:solidFill>
                  <a:srgbClr val="073E87"/>
                </a:solidFill>
                <a:latin typeface="Helvetica Neue"/>
                <a:ea typeface="Helvetica Neue"/>
                <a:cs typeface="Helvetica Neue"/>
                <a:sym typeface="Helvetica Neue"/>
              </a:defRPr>
            </a:lvl3pPr>
            <a:lvl4pPr marL="0" lvl="3" indent="0" algn="ctr">
              <a:spcBef>
                <a:spcPts val="0"/>
              </a:spcBef>
              <a:buNone/>
              <a:defRPr sz="1050">
                <a:solidFill>
                  <a:srgbClr val="073E87"/>
                </a:solidFill>
                <a:latin typeface="Helvetica Neue"/>
                <a:ea typeface="Helvetica Neue"/>
                <a:cs typeface="Helvetica Neue"/>
                <a:sym typeface="Helvetica Neue"/>
              </a:defRPr>
            </a:lvl4pPr>
            <a:lvl5pPr marL="0" lvl="4" indent="0" algn="ctr">
              <a:spcBef>
                <a:spcPts val="0"/>
              </a:spcBef>
              <a:buNone/>
              <a:defRPr sz="1050">
                <a:solidFill>
                  <a:srgbClr val="073E87"/>
                </a:solidFill>
                <a:latin typeface="Helvetica Neue"/>
                <a:ea typeface="Helvetica Neue"/>
                <a:cs typeface="Helvetica Neue"/>
                <a:sym typeface="Helvetica Neue"/>
              </a:defRPr>
            </a:lvl5pPr>
            <a:lvl6pPr marL="0" lvl="5" indent="0" algn="ctr">
              <a:spcBef>
                <a:spcPts val="0"/>
              </a:spcBef>
              <a:buNone/>
              <a:defRPr sz="1050">
                <a:solidFill>
                  <a:srgbClr val="073E87"/>
                </a:solidFill>
                <a:latin typeface="Helvetica Neue"/>
                <a:ea typeface="Helvetica Neue"/>
                <a:cs typeface="Helvetica Neue"/>
                <a:sym typeface="Helvetica Neue"/>
              </a:defRPr>
            </a:lvl6pPr>
            <a:lvl7pPr marL="0" lvl="6" indent="0" algn="ctr">
              <a:spcBef>
                <a:spcPts val="0"/>
              </a:spcBef>
              <a:buNone/>
              <a:defRPr sz="1050">
                <a:solidFill>
                  <a:srgbClr val="073E87"/>
                </a:solidFill>
                <a:latin typeface="Helvetica Neue"/>
                <a:ea typeface="Helvetica Neue"/>
                <a:cs typeface="Helvetica Neue"/>
                <a:sym typeface="Helvetica Neue"/>
              </a:defRPr>
            </a:lvl7pPr>
            <a:lvl8pPr marL="0" lvl="7" indent="0" algn="ctr">
              <a:spcBef>
                <a:spcPts val="0"/>
              </a:spcBef>
              <a:buNone/>
              <a:defRPr sz="1050">
                <a:solidFill>
                  <a:srgbClr val="073E87"/>
                </a:solidFill>
                <a:latin typeface="Helvetica Neue"/>
                <a:ea typeface="Helvetica Neue"/>
                <a:cs typeface="Helvetica Neue"/>
                <a:sym typeface="Helvetica Neue"/>
              </a:defRPr>
            </a:lvl8pPr>
            <a:lvl9pPr marL="0" lvl="8" indent="0" algn="ctr">
              <a:spcBef>
                <a:spcPts val="0"/>
              </a:spcBef>
              <a:buNone/>
              <a:defRPr sz="1050">
                <a:solidFill>
                  <a:srgbClr val="073E87"/>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9"/>
        <p:cNvGrpSpPr/>
        <p:nvPr/>
      </p:nvGrpSpPr>
      <p:grpSpPr>
        <a:xfrm>
          <a:off x="0" y="0"/>
          <a:ext cx="0" cy="0"/>
          <a:chOff x="0" y="0"/>
          <a:chExt cx="0" cy="0"/>
        </a:xfrm>
      </p:grpSpPr>
      <p:sp>
        <p:nvSpPr>
          <p:cNvPr id="220" name="Google Shape;220;p24"/>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21" name="Google Shape;221;p24"/>
          <p:cNvGrpSpPr/>
          <p:nvPr/>
        </p:nvGrpSpPr>
        <p:grpSpPr>
          <a:xfrm>
            <a:off x="282220" y="5353963"/>
            <a:ext cx="11631168" cy="1331580"/>
            <a:chOff x="-3905250" y="4294188"/>
            <a:chExt cx="13011150" cy="1892300"/>
          </a:xfrm>
        </p:grpSpPr>
        <p:sp>
          <p:nvSpPr>
            <p:cNvPr id="222" name="Google Shape;222;p2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3" name="Google Shape;223;p2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4" name="Google Shape;224;p2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5" name="Google Shape;225;p2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6" name="Google Shape;226;p2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27" name="Google Shape;227;p24"/>
          <p:cNvSpPr txBox="1">
            <a:spLocks noGrp="1"/>
          </p:cNvSpPr>
          <p:nvPr>
            <p:ph type="ctrTitle"/>
          </p:nvPr>
        </p:nvSpPr>
        <p:spPr>
          <a:xfrm>
            <a:off x="914400" y="1600200"/>
            <a:ext cx="10363200" cy="1780108"/>
          </a:xfrm>
          <a:prstGeom prst="rect">
            <a:avLst/>
          </a:prstGeom>
          <a:noFill/>
          <a:ln>
            <a:noFill/>
          </a:ln>
        </p:spPr>
        <p:txBody>
          <a:bodyPr spcFirstLastPara="1" wrap="square" lIns="91425" tIns="45700" rIns="91425" bIns="45700" anchor="b" anchorCtr="0"/>
          <a:lstStyle>
            <a:lvl1pPr lvl="0" algn="ctr">
              <a:spcBef>
                <a:spcPts val="0"/>
              </a:spcBef>
              <a:spcAft>
                <a:spcPts val="0"/>
              </a:spcAft>
              <a:buClr>
                <a:srgbClr val="FFFFFF"/>
              </a:buClr>
              <a:buSzPts val="4400"/>
              <a:buFont typeface="Galdeano"/>
              <a:buNone/>
              <a:defRPr sz="4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24"/>
          <p:cNvSpPr txBox="1">
            <a:spLocks noGrp="1"/>
          </p:cNvSpPr>
          <p:nvPr>
            <p:ph type="subTitle" idx="1"/>
          </p:nvPr>
        </p:nvSpPr>
        <p:spPr>
          <a:xfrm>
            <a:off x="1828800" y="3556001"/>
            <a:ext cx="8534400" cy="1473200"/>
          </a:xfrm>
          <a:prstGeom prst="rect">
            <a:avLst/>
          </a:prstGeom>
          <a:noFill/>
          <a:ln>
            <a:noFill/>
          </a:ln>
        </p:spPr>
        <p:txBody>
          <a:bodyPr spcFirstLastPara="1" wrap="square" lIns="91425" tIns="45700" rIns="91425" bIns="45700" anchor="t" anchorCtr="0"/>
          <a:lstStyle>
            <a:lvl1pPr lvl="0" algn="ctr">
              <a:spcBef>
                <a:spcPts val="400"/>
              </a:spcBef>
              <a:spcAft>
                <a:spcPts val="0"/>
              </a:spcAft>
              <a:buSzPts val="2000"/>
              <a:buNone/>
              <a:defRPr sz="2000">
                <a:solidFill>
                  <a:srgbClr val="FFFFFF"/>
                </a:solidFill>
              </a:defRPr>
            </a:lvl1pPr>
            <a:lvl2pPr lvl="1" algn="ctr">
              <a:spcBef>
                <a:spcPts val="440"/>
              </a:spcBef>
              <a:spcAft>
                <a:spcPts val="0"/>
              </a:spcAft>
              <a:buSzPts val="2200"/>
              <a:buNone/>
              <a:defRPr>
                <a:solidFill>
                  <a:srgbClr val="888888"/>
                </a:solidFill>
              </a:defRPr>
            </a:lvl2pPr>
            <a:lvl3pPr lvl="2" algn="ctr">
              <a:spcBef>
                <a:spcPts val="400"/>
              </a:spcBef>
              <a:spcAft>
                <a:spcPts val="0"/>
              </a:spcAft>
              <a:buSzPts val="20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20"/>
              </a:spcBef>
              <a:spcAft>
                <a:spcPts val="0"/>
              </a:spcAft>
              <a:buSzPts val="1600"/>
              <a:buNone/>
              <a:defRPr>
                <a:solidFill>
                  <a:srgbClr val="888888"/>
                </a:solidFill>
              </a:defRPr>
            </a:lvl5pPr>
            <a:lvl6pPr lvl="5" algn="ctr">
              <a:spcBef>
                <a:spcPts val="384"/>
              </a:spcBef>
              <a:spcAft>
                <a:spcPts val="0"/>
              </a:spcAft>
              <a:buSzPts val="1400"/>
              <a:buNone/>
              <a:defRPr>
                <a:solidFill>
                  <a:srgbClr val="888888"/>
                </a:solidFill>
              </a:defRPr>
            </a:lvl6pPr>
            <a:lvl7pPr lvl="6" algn="ctr">
              <a:spcBef>
                <a:spcPts val="384"/>
              </a:spcBef>
              <a:spcAft>
                <a:spcPts val="0"/>
              </a:spcAft>
              <a:buSzPts val="1400"/>
              <a:buNone/>
              <a:defRPr>
                <a:solidFill>
                  <a:srgbClr val="888888"/>
                </a:solidFill>
              </a:defRPr>
            </a:lvl7pPr>
            <a:lvl8pPr lvl="7" algn="ctr">
              <a:spcBef>
                <a:spcPts val="384"/>
              </a:spcBef>
              <a:spcAft>
                <a:spcPts val="0"/>
              </a:spcAft>
              <a:buSzPts val="1400"/>
              <a:buNone/>
              <a:defRPr>
                <a:solidFill>
                  <a:srgbClr val="888888"/>
                </a:solidFill>
              </a:defRPr>
            </a:lvl8pPr>
            <a:lvl9pPr lvl="8" algn="ctr">
              <a:spcBef>
                <a:spcPts val="384"/>
              </a:spcBef>
              <a:spcAft>
                <a:spcPts val="0"/>
              </a:spcAft>
              <a:buSzPts val="1400"/>
              <a:buNone/>
              <a:defRPr>
                <a:solidFill>
                  <a:srgbClr val="888888"/>
                </a:solidFill>
              </a:defRPr>
            </a:lvl9pPr>
          </a:lstStyle>
          <a:p>
            <a:endParaRPr/>
          </a:p>
        </p:txBody>
      </p:sp>
      <p:sp>
        <p:nvSpPr>
          <p:cNvPr id="229" name="Google Shape;229;p2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2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2"/>
        <p:cNvGrpSpPr/>
        <p:nvPr/>
      </p:nvGrpSpPr>
      <p:grpSpPr>
        <a:xfrm>
          <a:off x="0" y="0"/>
          <a:ext cx="0" cy="0"/>
          <a:chOff x="0" y="0"/>
          <a:chExt cx="0" cy="0"/>
        </a:xfrm>
      </p:grpSpPr>
      <p:sp>
        <p:nvSpPr>
          <p:cNvPr id="233" name="Google Shape;233;p25"/>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34" name="Google Shape;234;p25"/>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25"/>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25"/>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37" name="Google Shape;237;p25"/>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38"/>
        <p:cNvGrpSpPr/>
        <p:nvPr/>
      </p:nvGrpSpPr>
      <p:grpSpPr>
        <a:xfrm>
          <a:off x="0" y="0"/>
          <a:ext cx="0" cy="0"/>
          <a:chOff x="0" y="0"/>
          <a:chExt cx="0" cy="0"/>
        </a:xfrm>
      </p:grpSpPr>
      <p:sp>
        <p:nvSpPr>
          <p:cNvPr id="239" name="Google Shape;239;p26"/>
          <p:cNvSpPr/>
          <p:nvPr/>
        </p:nvSpPr>
        <p:spPr>
          <a:xfrm>
            <a:off x="304800" y="228600"/>
            <a:ext cx="11594592" cy="4736592"/>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40" name="Google Shape;240;p26"/>
          <p:cNvSpPr/>
          <p:nvPr/>
        </p:nvSpPr>
        <p:spPr>
          <a:xfrm>
            <a:off x="8063251" y="4203592"/>
            <a:ext cx="3835239" cy="714026"/>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1" name="Google Shape;241;p26"/>
          <p:cNvSpPr/>
          <p:nvPr/>
        </p:nvSpPr>
        <p:spPr>
          <a:xfrm>
            <a:off x="3492427" y="4075290"/>
            <a:ext cx="7392687" cy="850138"/>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2" name="Google Shape;242;p26"/>
          <p:cNvSpPr/>
          <p:nvPr/>
        </p:nvSpPr>
        <p:spPr>
          <a:xfrm>
            <a:off x="3771637" y="4087562"/>
            <a:ext cx="7290640" cy="774272"/>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3" name="Google Shape;243;p26"/>
          <p:cNvSpPr/>
          <p:nvPr/>
        </p:nvSpPr>
        <p:spPr>
          <a:xfrm>
            <a:off x="7479319" y="4074175"/>
            <a:ext cx="4410667" cy="651549"/>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4" name="Google Shape;244;p26"/>
          <p:cNvSpPr/>
          <p:nvPr/>
        </p:nvSpPr>
        <p:spPr>
          <a:xfrm>
            <a:off x="282220" y="4058555"/>
            <a:ext cx="11631168" cy="1329874"/>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5" name="Google Shape;245;p26"/>
          <p:cNvSpPr txBox="1">
            <a:spLocks noGrp="1"/>
          </p:cNvSpPr>
          <p:nvPr>
            <p:ph type="title"/>
          </p:nvPr>
        </p:nvSpPr>
        <p:spPr>
          <a:xfrm>
            <a:off x="920043" y="2463560"/>
            <a:ext cx="10363200" cy="1524000"/>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4400"/>
              <a:buFont typeface="Galdeano"/>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26"/>
          <p:cNvSpPr txBox="1">
            <a:spLocks noGrp="1"/>
          </p:cNvSpPr>
          <p:nvPr>
            <p:ph type="body" idx="1"/>
          </p:nvPr>
        </p:nvSpPr>
        <p:spPr>
          <a:xfrm>
            <a:off x="1823153" y="1437449"/>
            <a:ext cx="8556979" cy="939801"/>
          </a:xfrm>
          <a:prstGeom prst="rect">
            <a:avLst/>
          </a:prstGeom>
          <a:noFill/>
          <a:ln>
            <a:noFill/>
          </a:ln>
        </p:spPr>
        <p:txBody>
          <a:bodyPr spcFirstLastPara="1" wrap="square" lIns="91425" tIns="45700" rIns="91425" bIns="45700" anchor="b" anchorCtr="0"/>
          <a:lstStyle>
            <a:lvl1pPr marL="457200" lvl="0" indent="-228600" algn="ctr">
              <a:spcBef>
                <a:spcPts val="400"/>
              </a:spcBef>
              <a:spcAft>
                <a:spcPts val="0"/>
              </a:spcAft>
              <a:buSzPts val="2000"/>
              <a:buNone/>
              <a:defRPr sz="2000">
                <a:solidFill>
                  <a:srgbClr val="FFFFFF"/>
                </a:solidFill>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47" name="Google Shape;247;p26"/>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6"/>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26"/>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27"/>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27"/>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27"/>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55" name="Google Shape;255;p27"/>
          <p:cNvSpPr txBox="1">
            <a:spLocks noGrp="1"/>
          </p:cNvSpPr>
          <p:nvPr>
            <p:ph type="body" idx="1"/>
          </p:nvPr>
        </p:nvSpPr>
        <p:spPr>
          <a:xfrm>
            <a:off x="902207"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56" name="Google Shape;256;p27"/>
          <p:cNvSpPr txBox="1">
            <a:spLocks noGrp="1"/>
          </p:cNvSpPr>
          <p:nvPr>
            <p:ph type="body" idx="2"/>
          </p:nvPr>
        </p:nvSpPr>
        <p:spPr>
          <a:xfrm>
            <a:off x="6193536"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4400"/>
              <a:buFont typeface="Galdeano"/>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28"/>
          <p:cNvSpPr txBox="1">
            <a:spLocks noGrp="1"/>
          </p:cNvSpPr>
          <p:nvPr>
            <p:ph type="body" idx="1"/>
          </p:nvPr>
        </p:nvSpPr>
        <p:spPr>
          <a:xfrm>
            <a:off x="902208" y="2678114"/>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0" name="Google Shape;260;p28"/>
          <p:cNvSpPr txBox="1">
            <a:spLocks noGrp="1"/>
          </p:cNvSpPr>
          <p:nvPr>
            <p:ph type="body" idx="2"/>
          </p:nvPr>
        </p:nvSpPr>
        <p:spPr>
          <a:xfrm>
            <a:off x="903110" y="3429001"/>
            <a:ext cx="5093407"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1" name="Google Shape;261;p28"/>
          <p:cNvSpPr txBox="1">
            <a:spLocks noGrp="1"/>
          </p:cNvSpPr>
          <p:nvPr>
            <p:ph type="body" idx="3"/>
          </p:nvPr>
        </p:nvSpPr>
        <p:spPr>
          <a:xfrm>
            <a:off x="6197600" y="2678113"/>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i="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2" name="Google Shape;262;p28"/>
          <p:cNvSpPr txBox="1">
            <a:spLocks noGrp="1"/>
          </p:cNvSpPr>
          <p:nvPr>
            <p:ph type="body" idx="4"/>
          </p:nvPr>
        </p:nvSpPr>
        <p:spPr>
          <a:xfrm>
            <a:off x="6193367" y="3429001"/>
            <a:ext cx="5096256"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3" name="Google Shape;263;p28"/>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28"/>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28"/>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29"/>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29"/>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29"/>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71"/>
        <p:cNvGrpSpPr/>
        <p:nvPr/>
      </p:nvGrpSpPr>
      <p:grpSpPr>
        <a:xfrm>
          <a:off x="0" y="0"/>
          <a:ext cx="0" cy="0"/>
          <a:chOff x="0" y="0"/>
          <a:chExt cx="0" cy="0"/>
        </a:xfrm>
      </p:grpSpPr>
      <p:sp>
        <p:nvSpPr>
          <p:cNvPr id="272" name="Google Shape;272;p30"/>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73" name="Google Shape;273;p30"/>
          <p:cNvGrpSpPr/>
          <p:nvPr/>
        </p:nvGrpSpPr>
        <p:grpSpPr>
          <a:xfrm>
            <a:off x="282220" y="714191"/>
            <a:ext cx="11631168" cy="1329874"/>
            <a:chOff x="-3905251" y="4294188"/>
            <a:chExt cx="13027839" cy="1892300"/>
          </a:xfrm>
        </p:grpSpPr>
        <p:sp>
          <p:nvSpPr>
            <p:cNvPr id="274" name="Google Shape;274;p30"/>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5" name="Google Shape;275;p30"/>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6" name="Google Shape;276;p30"/>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7" name="Google Shape;277;p30"/>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8" name="Google Shape;278;p30"/>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79" name="Google Shape;279;p30"/>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30"/>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30"/>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82"/>
        <p:cNvGrpSpPr/>
        <p:nvPr/>
      </p:nvGrpSpPr>
      <p:grpSpPr>
        <a:xfrm>
          <a:off x="0" y="0"/>
          <a:ext cx="0" cy="0"/>
          <a:chOff x="0" y="0"/>
          <a:chExt cx="0" cy="0"/>
        </a:xfrm>
      </p:grpSpPr>
      <p:sp>
        <p:nvSpPr>
          <p:cNvPr id="283" name="Google Shape;283;p31"/>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84" name="Google Shape;284;p31"/>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31"/>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31"/>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87" name="Google Shape;287;p31"/>
          <p:cNvSpPr txBox="1">
            <a:spLocks noGrp="1"/>
          </p:cNvSpPr>
          <p:nvPr>
            <p:ph type="body" idx="1"/>
          </p:nvPr>
        </p:nvSpPr>
        <p:spPr>
          <a:xfrm>
            <a:off x="1219200" y="3581401"/>
            <a:ext cx="4470400" cy="1905001"/>
          </a:xfrm>
          <a:prstGeom prst="rect">
            <a:avLst/>
          </a:prstGeom>
          <a:noFill/>
          <a:ln>
            <a:noFill/>
          </a:ln>
        </p:spPr>
        <p:txBody>
          <a:bodyPr spcFirstLastPara="1" wrap="square" lIns="91425" tIns="45700" rIns="91425" bIns="45700" anchor="t" anchorCtr="0"/>
          <a:lstStyle>
            <a:lvl1pPr marL="457200" lvl="0" indent="-228600" algn="l">
              <a:spcBef>
                <a:spcPts val="0"/>
              </a:spcBef>
              <a:spcAft>
                <a:spcPts val="0"/>
              </a:spcAft>
              <a:buSzPts val="1800"/>
              <a:buNone/>
              <a:defRPr sz="1800">
                <a:solidFill>
                  <a:schemeClr val="dk2"/>
                </a:solidFill>
              </a:defRPr>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grpSp>
        <p:nvGrpSpPr>
          <p:cNvPr id="288" name="Google Shape;288;p31"/>
          <p:cNvGrpSpPr/>
          <p:nvPr/>
        </p:nvGrpSpPr>
        <p:grpSpPr>
          <a:xfrm>
            <a:off x="282220" y="714191"/>
            <a:ext cx="11631168" cy="1331580"/>
            <a:chOff x="-3905250" y="4294188"/>
            <a:chExt cx="13011150" cy="1892300"/>
          </a:xfrm>
        </p:grpSpPr>
        <p:sp>
          <p:nvSpPr>
            <p:cNvPr id="289" name="Google Shape;289;p31"/>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0" name="Google Shape;290;p31"/>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1" name="Google Shape;291;p31"/>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2" name="Google Shape;292;p31"/>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3" name="Google Shape;293;p31"/>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94" name="Google Shape;294;p31"/>
          <p:cNvSpPr txBox="1">
            <a:spLocks noGrp="1"/>
          </p:cNvSpPr>
          <p:nvPr>
            <p:ph type="title"/>
          </p:nvPr>
        </p:nvSpPr>
        <p:spPr>
          <a:xfrm>
            <a:off x="1219200" y="2286000"/>
            <a:ext cx="4470400" cy="125272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2"/>
              </a:buClr>
              <a:buSzPts val="3200"/>
              <a:buFont typeface="Galdeano"/>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31"/>
          <p:cNvSpPr txBox="1">
            <a:spLocks noGrp="1"/>
          </p:cNvSpPr>
          <p:nvPr>
            <p:ph type="body" idx="2"/>
          </p:nvPr>
        </p:nvSpPr>
        <p:spPr>
          <a:xfrm>
            <a:off x="6202616" y="1828800"/>
            <a:ext cx="5205435" cy="3810000"/>
          </a:xfrm>
          <a:prstGeom prst="rect">
            <a:avLst/>
          </a:prstGeom>
          <a:noFill/>
          <a:ln>
            <a:noFill/>
          </a:ln>
        </p:spPr>
        <p:txBody>
          <a:bodyPr spcFirstLastPara="1" wrap="square" lIns="91425" tIns="45700" rIns="91425" bIns="45700" anchor="ctr" anchorCtr="0"/>
          <a:lstStyle>
            <a:lvl1pPr marL="457200" lvl="0" indent="-368300" algn="l">
              <a:spcBef>
                <a:spcPts val="440"/>
              </a:spcBef>
              <a:spcAft>
                <a:spcPts val="0"/>
              </a:spcAft>
              <a:buClr>
                <a:schemeClr val="lt1"/>
              </a:buClr>
              <a:buSzPts val="2200"/>
              <a:buChar char="∗"/>
              <a:defRPr sz="2200">
                <a:solidFill>
                  <a:schemeClr val="dk2"/>
                </a:solidFill>
              </a:defRPr>
            </a:lvl1pPr>
            <a:lvl2pPr marL="914400" lvl="1" indent="-355600" algn="l">
              <a:spcBef>
                <a:spcPts val="400"/>
              </a:spcBef>
              <a:spcAft>
                <a:spcPts val="0"/>
              </a:spcAft>
              <a:buClr>
                <a:schemeClr val="lt1"/>
              </a:buClr>
              <a:buSzPts val="2000"/>
              <a:buChar char="∗"/>
              <a:defRPr sz="2000">
                <a:solidFill>
                  <a:schemeClr val="dk2"/>
                </a:solidFill>
              </a:defRPr>
            </a:lvl2pPr>
            <a:lvl3pPr marL="1371600" lvl="2" indent="-342900" algn="l">
              <a:spcBef>
                <a:spcPts val="360"/>
              </a:spcBef>
              <a:spcAft>
                <a:spcPts val="0"/>
              </a:spcAft>
              <a:buClr>
                <a:schemeClr val="lt1"/>
              </a:buClr>
              <a:buSzPts val="1800"/>
              <a:buChar char="∗"/>
              <a:defRPr sz="1800">
                <a:solidFill>
                  <a:schemeClr val="dk2"/>
                </a:solidFill>
              </a:defRPr>
            </a:lvl3pPr>
            <a:lvl4pPr marL="1828800" lvl="3" indent="-330200" algn="l">
              <a:spcBef>
                <a:spcPts val="320"/>
              </a:spcBef>
              <a:spcAft>
                <a:spcPts val="0"/>
              </a:spcAft>
              <a:buClr>
                <a:schemeClr val="lt1"/>
              </a:buClr>
              <a:buSzPts val="1600"/>
              <a:buChar char="∗"/>
              <a:defRPr sz="1600">
                <a:solidFill>
                  <a:schemeClr val="dk2"/>
                </a:solidFill>
              </a:defRPr>
            </a:lvl4pPr>
            <a:lvl5pPr marL="2286000" lvl="4" indent="-330200" algn="l">
              <a:spcBef>
                <a:spcPts val="320"/>
              </a:spcBef>
              <a:spcAft>
                <a:spcPts val="0"/>
              </a:spcAft>
              <a:buClr>
                <a:schemeClr val="lt1"/>
              </a:buClr>
              <a:buSzPts val="1600"/>
              <a:buChar char="∗"/>
              <a:defRPr sz="1600">
                <a:solidFill>
                  <a:schemeClr val="dk2"/>
                </a:solidFill>
              </a:defRPr>
            </a:lvl5pPr>
            <a:lvl6pPr marL="2743200" lvl="5" indent="-355600" algn="l">
              <a:spcBef>
                <a:spcPts val="384"/>
              </a:spcBef>
              <a:spcAft>
                <a:spcPts val="0"/>
              </a:spcAft>
              <a:buSzPts val="2000"/>
              <a:buChar char="∗"/>
              <a:defRPr sz="2000"/>
            </a:lvl6pPr>
            <a:lvl7pPr marL="3200400" lvl="6" indent="-355600" algn="l">
              <a:spcBef>
                <a:spcPts val="384"/>
              </a:spcBef>
              <a:spcAft>
                <a:spcPts val="0"/>
              </a:spcAft>
              <a:buSzPts val="2000"/>
              <a:buChar char="∗"/>
              <a:defRPr sz="2000"/>
            </a:lvl7pPr>
            <a:lvl8pPr marL="3657600" lvl="7" indent="-355600" algn="l">
              <a:spcBef>
                <a:spcPts val="384"/>
              </a:spcBef>
              <a:spcAft>
                <a:spcPts val="0"/>
              </a:spcAft>
              <a:buSzPts val="2000"/>
              <a:buChar char="∗"/>
              <a:defRPr sz="2000"/>
            </a:lvl8pPr>
            <a:lvl9pPr marL="4114800" lvl="8" indent="-355600" algn="l">
              <a:spcBef>
                <a:spcPts val="384"/>
              </a:spcBef>
              <a:spcAft>
                <a:spcPts val="0"/>
              </a:spcAft>
              <a:buSzPts val="2000"/>
              <a:buChar char="∗"/>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29"/>
        <p:cNvGrpSpPr/>
        <p:nvPr/>
      </p:nvGrpSpPr>
      <p:grpSpPr>
        <a:xfrm>
          <a:off x="0" y="0"/>
          <a:ext cx="0" cy="0"/>
          <a:chOff x="0" y="0"/>
          <a:chExt cx="0" cy="0"/>
        </a:xfrm>
      </p:grpSpPr>
      <p:grpSp>
        <p:nvGrpSpPr>
          <p:cNvPr id="30" name="Google Shape;30;p4"/>
          <p:cNvGrpSpPr/>
          <p:nvPr/>
        </p:nvGrpSpPr>
        <p:grpSpPr>
          <a:xfrm>
            <a:off x="0" y="3"/>
            <a:ext cx="12192000" cy="3134719"/>
            <a:chOff x="24905" y="2317045"/>
            <a:chExt cx="13004798" cy="4045540"/>
          </a:xfrm>
        </p:grpSpPr>
        <p:sp>
          <p:nvSpPr>
            <p:cNvPr id="31" name="Google Shape;31;p4"/>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 name="Google Shape;32;p4"/>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3" name="Google Shape;33;p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grpSp>
        <p:nvGrpSpPr>
          <p:cNvPr id="35" name="Google Shape;35;p4"/>
          <p:cNvGrpSpPr/>
          <p:nvPr/>
        </p:nvGrpSpPr>
        <p:grpSpPr>
          <a:xfrm>
            <a:off x="901069" y="3164200"/>
            <a:ext cx="3107313" cy="3137912"/>
            <a:chOff x="840110" y="3164200"/>
            <a:chExt cx="2300546" cy="3137912"/>
          </a:xfrm>
        </p:grpSpPr>
        <p:sp>
          <p:nvSpPr>
            <p:cNvPr id="36" name="Google Shape;36;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8" name="Google Shape;38;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39" name="Google Shape;39;p4"/>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4"/>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4"/>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42" name="Google Shape;42;p4"/>
          <p:cNvGrpSpPr/>
          <p:nvPr/>
        </p:nvGrpSpPr>
        <p:grpSpPr>
          <a:xfrm>
            <a:off x="4531868" y="3164200"/>
            <a:ext cx="3107313" cy="3137912"/>
            <a:chOff x="840110" y="3164200"/>
            <a:chExt cx="2300546" cy="3137912"/>
          </a:xfrm>
        </p:grpSpPr>
        <p:sp>
          <p:nvSpPr>
            <p:cNvPr id="43" name="Google Shape;43;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5" name="Google Shape;45;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grpSp>
        <p:nvGrpSpPr>
          <p:cNvPr id="46" name="Google Shape;46;p4"/>
          <p:cNvGrpSpPr/>
          <p:nvPr/>
        </p:nvGrpSpPr>
        <p:grpSpPr>
          <a:xfrm>
            <a:off x="8162666" y="3164200"/>
            <a:ext cx="3107313" cy="3137912"/>
            <a:chOff x="840110" y="3164200"/>
            <a:chExt cx="2300546" cy="3137912"/>
          </a:xfrm>
        </p:grpSpPr>
        <p:sp>
          <p:nvSpPr>
            <p:cNvPr id="47" name="Google Shape;47;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 name="Google Shape;49;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50" name="Google Shape;50;p4"/>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4"/>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4"/>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4"/>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4"/>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4"/>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96"/>
        <p:cNvGrpSpPr/>
        <p:nvPr/>
      </p:nvGrpSpPr>
      <p:grpSpPr>
        <a:xfrm>
          <a:off x="0" y="0"/>
          <a:ext cx="0" cy="0"/>
          <a:chOff x="0" y="0"/>
          <a:chExt cx="0" cy="0"/>
        </a:xfrm>
      </p:grpSpPr>
      <p:sp>
        <p:nvSpPr>
          <p:cNvPr id="297" name="Google Shape;297;p32"/>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98" name="Google Shape;298;p32"/>
          <p:cNvGrpSpPr/>
          <p:nvPr/>
        </p:nvGrpSpPr>
        <p:grpSpPr>
          <a:xfrm>
            <a:off x="282220" y="5353963"/>
            <a:ext cx="11631168" cy="1331580"/>
            <a:chOff x="-3905250" y="4294188"/>
            <a:chExt cx="13011150" cy="1892300"/>
          </a:xfrm>
        </p:grpSpPr>
        <p:sp>
          <p:nvSpPr>
            <p:cNvPr id="299" name="Google Shape;299;p3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0" name="Google Shape;300;p3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1" name="Google Shape;301;p3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2" name="Google Shape;302;p3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3" name="Google Shape;303;p32"/>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04" name="Google Shape;304;p32"/>
          <p:cNvSpPr txBox="1">
            <a:spLocks noGrp="1"/>
          </p:cNvSpPr>
          <p:nvPr>
            <p:ph type="title"/>
          </p:nvPr>
        </p:nvSpPr>
        <p:spPr>
          <a:xfrm>
            <a:off x="6498874" y="338667"/>
            <a:ext cx="5083527" cy="2429934"/>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FFFFFF"/>
              </a:buClr>
              <a:buSzPts val="2800"/>
              <a:buFont typeface="Galdeano"/>
              <a:buNone/>
              <a:defRPr sz="28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32"/>
          <p:cNvSpPr txBox="1">
            <a:spLocks noGrp="1"/>
          </p:cNvSpPr>
          <p:nvPr>
            <p:ph type="body" idx="1"/>
          </p:nvPr>
        </p:nvSpPr>
        <p:spPr>
          <a:xfrm>
            <a:off x="6491112" y="2785533"/>
            <a:ext cx="5091289" cy="2421467"/>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rgbClr val="FFFFFF"/>
                </a:solidFill>
              </a:defRPr>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sp>
        <p:nvSpPr>
          <p:cNvPr id="306" name="Google Shape;306;p3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3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3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309" name="Google Shape;309;p32"/>
          <p:cNvSpPr>
            <a:spLocks noGrp="1"/>
          </p:cNvSpPr>
          <p:nvPr>
            <p:ph type="pic" idx="2"/>
          </p:nvPr>
        </p:nvSpPr>
        <p:spPr>
          <a:xfrm>
            <a:off x="1117600" y="1371600"/>
            <a:ext cx="4754880" cy="2926080"/>
          </a:xfrm>
          <a:prstGeom prst="roundRect">
            <a:avLst>
              <a:gd name="adj" fmla="val 3924"/>
            </a:avLst>
          </a:prstGeom>
          <a:solidFill>
            <a:schemeClr val="accent1"/>
          </a:solidFill>
          <a:ln>
            <a:noFill/>
          </a:ln>
          <a:effectLst>
            <a:reflection stA="30000" endPos="30000" dist="5000" dir="5400000" sy="-100000" algn="bl" rotWithShape="0"/>
          </a:effectLst>
        </p:spPr>
        <p:txBody>
          <a:bodyPr spcFirstLastPara="1" wrap="square" lIns="91425" tIns="45700" rIns="91425" bIns="45700" anchor="t" anchorCtr="0"/>
          <a:lstStyle>
            <a:lvl1pPr marR="0" lvl="0" algn="ctr" rtl="0">
              <a:spcBef>
                <a:spcPts val="640"/>
              </a:spcBef>
              <a:spcAft>
                <a:spcPts val="0"/>
              </a:spcAft>
              <a:buClr>
                <a:schemeClr val="accent1"/>
              </a:buClr>
              <a:buSzPts val="3200"/>
              <a:buFont typeface="Noto Sans Symbols"/>
              <a:buNone/>
              <a:defRPr sz="3200" b="0" i="0" u="none" strike="noStrike" cap="none">
                <a:solidFill>
                  <a:schemeClr val="lt1"/>
                </a:solidFill>
                <a:latin typeface="Galdeano"/>
                <a:ea typeface="Galdeano"/>
                <a:cs typeface="Galdeano"/>
                <a:sym typeface="Galdeano"/>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2"/>
                </a:solidFill>
                <a:latin typeface="Galdeano"/>
                <a:ea typeface="Galdeano"/>
                <a:cs typeface="Galdeano"/>
                <a:sym typeface="Galdeano"/>
              </a:defRPr>
            </a:lvl2pPr>
            <a:lvl3pPr marR="0" lvl="2" algn="l" rtl="0">
              <a:spcBef>
                <a:spcPts val="480"/>
              </a:spcBef>
              <a:spcAft>
                <a:spcPts val="0"/>
              </a:spcAft>
              <a:buClr>
                <a:schemeClr val="accent1"/>
              </a:buClr>
              <a:buSzPts val="2400"/>
              <a:buFont typeface="Noto Sans Symbols"/>
              <a:buNone/>
              <a:defRPr sz="2400" b="0" i="0" u="none" strike="noStrike" cap="none">
                <a:solidFill>
                  <a:schemeClr val="dk2"/>
                </a:solidFill>
                <a:latin typeface="Galdeano"/>
                <a:ea typeface="Galdeano"/>
                <a:cs typeface="Galdeano"/>
                <a:sym typeface="Galdeano"/>
              </a:defRPr>
            </a:lvl3pPr>
            <a:lvl4pPr marR="0" lvl="3"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4pPr>
            <a:lvl5pPr marR="0" lvl="4"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5pPr>
            <a:lvl6pPr marR="0" lvl="5"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6pPr>
            <a:lvl7pPr marR="0" lvl="6"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7pPr>
            <a:lvl8pPr marR="0" lvl="7"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8pPr>
            <a:lvl9pPr marR="0" lvl="8"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33"/>
          <p:cNvSpPr txBox="1">
            <a:spLocks noGrp="1"/>
          </p:cNvSpPr>
          <p:nvPr>
            <p:ph type="body" idx="1"/>
          </p:nvPr>
        </p:nvSpPr>
        <p:spPr>
          <a:xfrm rot="5400000">
            <a:off x="4376298" y="-538074"/>
            <a:ext cx="3450696" cy="9877777"/>
          </a:xfrm>
          <a:prstGeom prst="rect">
            <a:avLst/>
          </a:prstGeom>
          <a:noFill/>
          <a:ln>
            <a:noFill/>
          </a:ln>
        </p:spPr>
        <p:txBody>
          <a:bodyPr spcFirstLastPara="1" wrap="square" lIns="91425" tIns="45700" rIns="91425" bIns="45700" anchor="ctr" anchorCtr="0"/>
          <a:lstStyle>
            <a:lvl1pPr marL="457200" lvl="0" indent="-381000" algn="l">
              <a:spcBef>
                <a:spcPts val="480"/>
              </a:spcBef>
              <a:spcAft>
                <a:spcPts val="0"/>
              </a:spcAft>
              <a:buSzPts val="2400"/>
              <a:buChar char="∗"/>
              <a:defRPr/>
            </a:lvl1pPr>
            <a:lvl2pPr marL="914400" lvl="1" indent="-368300" algn="l">
              <a:spcBef>
                <a:spcPts val="440"/>
              </a:spcBef>
              <a:spcAft>
                <a:spcPts val="0"/>
              </a:spcAft>
              <a:buSzPts val="2200"/>
              <a:buChar char="∗"/>
              <a:defRPr/>
            </a:lvl2pPr>
            <a:lvl3pPr marL="1371600" lvl="2" indent="-355600" algn="l">
              <a:spcBef>
                <a:spcPts val="400"/>
              </a:spcBef>
              <a:spcAft>
                <a:spcPts val="0"/>
              </a:spcAft>
              <a:buSzPts val="2000"/>
              <a:buChar char="∗"/>
              <a:defRPr/>
            </a:lvl3pPr>
            <a:lvl4pPr marL="1828800" lvl="3" indent="-342900" algn="l">
              <a:spcBef>
                <a:spcPts val="360"/>
              </a:spcBef>
              <a:spcAft>
                <a:spcPts val="0"/>
              </a:spcAft>
              <a:buSzPts val="1800"/>
              <a:buChar char="∗"/>
              <a:defRPr/>
            </a:lvl4pPr>
            <a:lvl5pPr marL="2286000" lvl="4" indent="-330200" algn="l">
              <a:spcBef>
                <a:spcPts val="320"/>
              </a:spcBef>
              <a:spcAft>
                <a:spcPts val="0"/>
              </a:spcAft>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313" name="Google Shape;313;p33"/>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33"/>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33"/>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6"/>
        <p:cNvGrpSpPr/>
        <p:nvPr/>
      </p:nvGrpSpPr>
      <p:grpSpPr>
        <a:xfrm>
          <a:off x="0" y="0"/>
          <a:ext cx="0" cy="0"/>
          <a:chOff x="0" y="0"/>
          <a:chExt cx="0" cy="0"/>
        </a:xfrm>
      </p:grpSpPr>
      <p:sp>
        <p:nvSpPr>
          <p:cNvPr id="317" name="Google Shape;317;p34"/>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318" name="Google Shape;318;p3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3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3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grpSp>
        <p:nvGrpSpPr>
          <p:cNvPr id="321" name="Google Shape;321;p34"/>
          <p:cNvGrpSpPr/>
          <p:nvPr/>
        </p:nvGrpSpPr>
        <p:grpSpPr>
          <a:xfrm>
            <a:off x="282220" y="714191"/>
            <a:ext cx="11631168" cy="1331580"/>
            <a:chOff x="-3905250" y="4294188"/>
            <a:chExt cx="13011150" cy="1892300"/>
          </a:xfrm>
        </p:grpSpPr>
        <p:sp>
          <p:nvSpPr>
            <p:cNvPr id="322" name="Google Shape;322;p3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3" name="Google Shape;323;p3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4" name="Google Shape;324;p3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5" name="Google Shape;325;p3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6" name="Google Shape;326;p3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27" name="Google Shape;327;p34"/>
          <p:cNvSpPr txBox="1">
            <a:spLocks noGrp="1"/>
          </p:cNvSpPr>
          <p:nvPr>
            <p:ph type="title"/>
          </p:nvPr>
        </p:nvSpPr>
        <p:spPr>
          <a:xfrm rot="5400000">
            <a:off x="7967133" y="2319868"/>
            <a:ext cx="4487333" cy="27432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2"/>
              </a:buClr>
              <a:buSzPts val="4400"/>
              <a:buFont typeface="Galdeano"/>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8" name="Google Shape;328;p34"/>
          <p:cNvSpPr txBox="1">
            <a:spLocks noGrp="1"/>
          </p:cNvSpPr>
          <p:nvPr>
            <p:ph type="body" idx="1"/>
          </p:nvPr>
        </p:nvSpPr>
        <p:spPr>
          <a:xfrm rot="5400000">
            <a:off x="2379133" y="-321733"/>
            <a:ext cx="4487334" cy="8026400"/>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accent1"/>
              </a:buClr>
              <a:buSzPts val="2400"/>
              <a:buChar char="∗"/>
              <a:defRPr/>
            </a:lvl1pPr>
            <a:lvl2pPr marL="914400" lvl="1" indent="-368300" algn="l">
              <a:spcBef>
                <a:spcPts val="440"/>
              </a:spcBef>
              <a:spcAft>
                <a:spcPts val="0"/>
              </a:spcAft>
              <a:buClr>
                <a:schemeClr val="accent1"/>
              </a:buClr>
              <a:buSzPts val="2200"/>
              <a:buChar char="∗"/>
              <a:defRPr/>
            </a:lvl2pPr>
            <a:lvl3pPr marL="1371600" lvl="2" indent="-355600" algn="l">
              <a:spcBef>
                <a:spcPts val="400"/>
              </a:spcBef>
              <a:spcAft>
                <a:spcPts val="0"/>
              </a:spcAft>
              <a:buClr>
                <a:schemeClr val="accent1"/>
              </a:buClr>
              <a:buSzPts val="2000"/>
              <a:buChar char="∗"/>
              <a:defRPr/>
            </a:lvl3pPr>
            <a:lvl4pPr marL="1828800" lvl="3" indent="-342900" algn="l">
              <a:spcBef>
                <a:spcPts val="360"/>
              </a:spcBef>
              <a:spcAft>
                <a:spcPts val="0"/>
              </a:spcAft>
              <a:buClr>
                <a:schemeClr val="accent1"/>
              </a:buClr>
              <a:buSzPts val="1800"/>
              <a:buChar char="∗"/>
              <a:defRPr/>
            </a:lvl4pPr>
            <a:lvl5pPr marL="2286000" lvl="4" indent="-330200" algn="l">
              <a:spcBef>
                <a:spcPts val="320"/>
              </a:spcBef>
              <a:spcAft>
                <a:spcPts val="0"/>
              </a:spcAft>
              <a:buClr>
                <a:schemeClr val="accent1"/>
              </a:buClr>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329"/>
        <p:cNvGrpSpPr/>
        <p:nvPr/>
      </p:nvGrpSpPr>
      <p:grpSpPr>
        <a:xfrm>
          <a:off x="0" y="0"/>
          <a:ext cx="0" cy="0"/>
          <a:chOff x="0" y="0"/>
          <a:chExt cx="0" cy="0"/>
        </a:xfrm>
      </p:grpSpPr>
      <p:sp>
        <p:nvSpPr>
          <p:cNvPr id="330" name="Google Shape;330;p3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31" name="Google Shape;331;p35"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332" name="Google Shape;332;p35"/>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33" name="Google Shape;333;p35"/>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35"/>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35" name="Google Shape;335;p35"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336" name="Google Shape;336;p35"/>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337"/>
        <p:cNvGrpSpPr/>
        <p:nvPr/>
      </p:nvGrpSpPr>
      <p:grpSpPr>
        <a:xfrm>
          <a:off x="0" y="0"/>
          <a:ext cx="0" cy="0"/>
          <a:chOff x="0" y="0"/>
          <a:chExt cx="0" cy="0"/>
        </a:xfrm>
      </p:grpSpPr>
      <p:pic>
        <p:nvPicPr>
          <p:cNvPr id="338" name="Google Shape;338;p36"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39" name="Google Shape;339;p36"/>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40" name="Google Shape;340;p36"/>
          <p:cNvGrpSpPr/>
          <p:nvPr/>
        </p:nvGrpSpPr>
        <p:grpSpPr>
          <a:xfrm>
            <a:off x="0" y="0"/>
            <a:ext cx="12192000" cy="3637956"/>
            <a:chOff x="24905" y="2317045"/>
            <a:chExt cx="13004798" cy="4695000"/>
          </a:xfrm>
        </p:grpSpPr>
        <p:sp>
          <p:nvSpPr>
            <p:cNvPr id="341" name="Google Shape;341;p36"/>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2" name="Google Shape;342;p36"/>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43" name="Google Shape;343;p3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36"/>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45" name="Google Shape;345;p36"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46" name="Google Shape;346;p36"/>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7" name="Google Shape;347;p36"/>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348"/>
        <p:cNvGrpSpPr/>
        <p:nvPr/>
      </p:nvGrpSpPr>
      <p:grpSpPr>
        <a:xfrm>
          <a:off x="0" y="0"/>
          <a:ext cx="0" cy="0"/>
          <a:chOff x="0" y="0"/>
          <a:chExt cx="0" cy="0"/>
        </a:xfrm>
      </p:grpSpPr>
      <p:pic>
        <p:nvPicPr>
          <p:cNvPr id="349" name="Google Shape;349;p37"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50" name="Google Shape;350;p37"/>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51" name="Google Shape;351;p37"/>
          <p:cNvGrpSpPr/>
          <p:nvPr/>
        </p:nvGrpSpPr>
        <p:grpSpPr>
          <a:xfrm>
            <a:off x="0" y="0"/>
            <a:ext cx="12192000" cy="3637956"/>
            <a:chOff x="24905" y="2317045"/>
            <a:chExt cx="13004798" cy="4695000"/>
          </a:xfrm>
        </p:grpSpPr>
        <p:sp>
          <p:nvSpPr>
            <p:cNvPr id="352" name="Google Shape;352;p37"/>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3" name="Google Shape;353;p37"/>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54" name="Google Shape;354;p37"/>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37"/>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56" name="Google Shape;356;p37"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57" name="Google Shape;357;p37"/>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8" name="Google Shape;358;p37"/>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359"/>
        <p:cNvGrpSpPr/>
        <p:nvPr/>
      </p:nvGrpSpPr>
      <p:grpSpPr>
        <a:xfrm>
          <a:off x="0" y="0"/>
          <a:ext cx="0" cy="0"/>
          <a:chOff x="0" y="0"/>
          <a:chExt cx="0" cy="0"/>
        </a:xfrm>
      </p:grpSpPr>
      <p:pic>
        <p:nvPicPr>
          <p:cNvPr id="360" name="Google Shape;360;p38"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361" name="Google Shape;361;p38"/>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62" name="Google Shape;362;p38"/>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4400"/>
              <a:buFont typeface="Galdeano"/>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3" name="Google Shape;363;p38"/>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64" name="Google Shape;364;p38"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365" name="Google Shape;365;p38"/>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366"/>
        <p:cNvGrpSpPr/>
        <p:nvPr/>
      </p:nvGrpSpPr>
      <p:grpSpPr>
        <a:xfrm>
          <a:off x="0" y="0"/>
          <a:ext cx="0" cy="0"/>
          <a:chOff x="0" y="0"/>
          <a:chExt cx="0" cy="0"/>
        </a:xfrm>
      </p:grpSpPr>
      <p:sp>
        <p:nvSpPr>
          <p:cNvPr id="367" name="Google Shape;367;p39"/>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68" name="Google Shape;368;p39"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369" name="Google Shape;369;p39"/>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0" name="Google Shape;370;p39"/>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1" name="Google Shape;371;p39"/>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2" name="Google Shape;372;p39"/>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373"/>
        <p:cNvGrpSpPr/>
        <p:nvPr/>
      </p:nvGrpSpPr>
      <p:grpSpPr>
        <a:xfrm>
          <a:off x="0" y="0"/>
          <a:ext cx="0" cy="0"/>
          <a:chOff x="0" y="0"/>
          <a:chExt cx="0" cy="0"/>
        </a:xfrm>
      </p:grpSpPr>
      <p:pic>
        <p:nvPicPr>
          <p:cNvPr id="374" name="Google Shape;374;p40"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75" name="Google Shape;375;p40"/>
          <p:cNvGrpSpPr/>
          <p:nvPr/>
        </p:nvGrpSpPr>
        <p:grpSpPr>
          <a:xfrm>
            <a:off x="0" y="3"/>
            <a:ext cx="12191999" cy="2990125"/>
            <a:chOff x="24904" y="2041920"/>
            <a:chExt cx="13004798" cy="2971802"/>
          </a:xfrm>
        </p:grpSpPr>
        <p:sp>
          <p:nvSpPr>
            <p:cNvPr id="376" name="Google Shape;376;p40"/>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7" name="Google Shape;377;p40"/>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78" name="Google Shape;378;p40"/>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79" name="Google Shape;379;p40"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0" name="Google Shape;380;p40"/>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81" name="Google Shape;381;p40"/>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382"/>
        <p:cNvGrpSpPr/>
        <p:nvPr/>
      </p:nvGrpSpPr>
      <p:grpSpPr>
        <a:xfrm>
          <a:off x="0" y="0"/>
          <a:ext cx="0" cy="0"/>
          <a:chOff x="0" y="0"/>
          <a:chExt cx="0" cy="0"/>
        </a:xfrm>
      </p:grpSpPr>
      <p:pic>
        <p:nvPicPr>
          <p:cNvPr id="383" name="Google Shape;383;p41"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84" name="Google Shape;384;p41"/>
          <p:cNvGrpSpPr/>
          <p:nvPr/>
        </p:nvGrpSpPr>
        <p:grpSpPr>
          <a:xfrm>
            <a:off x="0" y="3"/>
            <a:ext cx="12191999" cy="2990125"/>
            <a:chOff x="24904" y="2041920"/>
            <a:chExt cx="13004798" cy="2971802"/>
          </a:xfrm>
        </p:grpSpPr>
        <p:sp>
          <p:nvSpPr>
            <p:cNvPr id="385" name="Google Shape;385;p41"/>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86" name="Google Shape;386;p41"/>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87" name="Google Shape;387;p41"/>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88" name="Google Shape;388;p41"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9" name="Google Shape;389;p41"/>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0" name="Google Shape;390;p41"/>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5"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58" name="Google Shape;58;p5"/>
          <p:cNvGrpSpPr/>
          <p:nvPr/>
        </p:nvGrpSpPr>
        <p:grpSpPr>
          <a:xfrm>
            <a:off x="0" y="3"/>
            <a:ext cx="12191999" cy="2990125"/>
            <a:chOff x="24904" y="2041920"/>
            <a:chExt cx="13004798" cy="2971802"/>
          </a:xfrm>
        </p:grpSpPr>
        <p:sp>
          <p:nvSpPr>
            <p:cNvPr id="59" name="Google Shape;59;p5"/>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60;p5"/>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1" name="Google Shape;61;p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63" name="Google Shape;63;p5"/>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391"/>
        <p:cNvGrpSpPr/>
        <p:nvPr/>
      </p:nvGrpSpPr>
      <p:grpSpPr>
        <a:xfrm>
          <a:off x="0" y="0"/>
          <a:ext cx="0" cy="0"/>
          <a:chOff x="0" y="0"/>
          <a:chExt cx="0" cy="0"/>
        </a:xfrm>
      </p:grpSpPr>
      <p:pic>
        <p:nvPicPr>
          <p:cNvPr id="392" name="Google Shape;392;p42"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93" name="Google Shape;393;p42"/>
          <p:cNvGrpSpPr/>
          <p:nvPr/>
        </p:nvGrpSpPr>
        <p:grpSpPr>
          <a:xfrm>
            <a:off x="0" y="3"/>
            <a:ext cx="12191999" cy="2990125"/>
            <a:chOff x="24904" y="2041920"/>
            <a:chExt cx="13004798" cy="2971802"/>
          </a:xfrm>
        </p:grpSpPr>
        <p:sp>
          <p:nvSpPr>
            <p:cNvPr id="394" name="Google Shape;394;p42"/>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95" name="Google Shape;395;p42"/>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96" name="Google Shape;396;p4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97" name="Google Shape;397;p42"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98" name="Google Shape;398;p42"/>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9" name="Google Shape;399;p42"/>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400"/>
        <p:cNvGrpSpPr/>
        <p:nvPr/>
      </p:nvGrpSpPr>
      <p:grpSpPr>
        <a:xfrm>
          <a:off x="0" y="0"/>
          <a:ext cx="0" cy="0"/>
          <a:chOff x="0" y="0"/>
          <a:chExt cx="0" cy="0"/>
        </a:xfrm>
      </p:grpSpPr>
      <p:pic>
        <p:nvPicPr>
          <p:cNvPr id="401" name="Google Shape;401;p43"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402" name="Google Shape;402;p43"/>
          <p:cNvGrpSpPr/>
          <p:nvPr/>
        </p:nvGrpSpPr>
        <p:grpSpPr>
          <a:xfrm>
            <a:off x="0" y="3"/>
            <a:ext cx="12191999" cy="2990125"/>
            <a:chOff x="24904" y="2041920"/>
            <a:chExt cx="13004798" cy="2971802"/>
          </a:xfrm>
        </p:grpSpPr>
        <p:sp>
          <p:nvSpPr>
            <p:cNvPr id="403" name="Google Shape;403;p43"/>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04" name="Google Shape;404;p43"/>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05" name="Google Shape;405;p4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6" name="Google Shape;406;p43"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407" name="Google Shape;407;p43"/>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08" name="Google Shape;408;p43"/>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409"/>
        <p:cNvGrpSpPr/>
        <p:nvPr/>
      </p:nvGrpSpPr>
      <p:grpSpPr>
        <a:xfrm>
          <a:off x="0" y="0"/>
          <a:ext cx="0" cy="0"/>
          <a:chOff x="0" y="0"/>
          <a:chExt cx="0" cy="0"/>
        </a:xfrm>
      </p:grpSpPr>
      <p:pic>
        <p:nvPicPr>
          <p:cNvPr id="410" name="Google Shape;410;p44"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411" name="Google Shape;411;p44"/>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412" name="Google Shape;412;p44"/>
          <p:cNvGrpSpPr/>
          <p:nvPr/>
        </p:nvGrpSpPr>
        <p:grpSpPr>
          <a:xfrm>
            <a:off x="0" y="0"/>
            <a:ext cx="12192000" cy="3637956"/>
            <a:chOff x="24905" y="2317045"/>
            <a:chExt cx="13004798" cy="4695000"/>
          </a:xfrm>
        </p:grpSpPr>
        <p:sp>
          <p:nvSpPr>
            <p:cNvPr id="413" name="Google Shape;413;p44"/>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14" name="Google Shape;414;p44"/>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15" name="Google Shape;415;p4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p4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17" name="Google Shape;417;p44"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418" name="Google Shape;418;p44"/>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19" name="Google Shape;419;p44"/>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0" name="Google Shape;420;p44"/>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1" name="Google Shape;421;p44"/>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2" name="Google Shape;422;p44"/>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3" name="Google Shape;423;p44"/>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4" name="Google Shape;424;p44"/>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5" name="Google Shape;425;p44"/>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6" name="Google Shape;426;p44"/>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427"/>
        <p:cNvGrpSpPr/>
        <p:nvPr/>
      </p:nvGrpSpPr>
      <p:grpSpPr>
        <a:xfrm>
          <a:off x="0" y="0"/>
          <a:ext cx="0" cy="0"/>
          <a:chOff x="0" y="0"/>
          <a:chExt cx="0" cy="0"/>
        </a:xfrm>
      </p:grpSpPr>
      <p:grpSp>
        <p:nvGrpSpPr>
          <p:cNvPr id="428" name="Google Shape;428;p45"/>
          <p:cNvGrpSpPr/>
          <p:nvPr/>
        </p:nvGrpSpPr>
        <p:grpSpPr>
          <a:xfrm>
            <a:off x="0" y="3"/>
            <a:ext cx="12192000" cy="3134719"/>
            <a:chOff x="24905" y="2317045"/>
            <a:chExt cx="13004798" cy="4045540"/>
          </a:xfrm>
        </p:grpSpPr>
        <p:sp>
          <p:nvSpPr>
            <p:cNvPr id="429" name="Google Shape;429;p45"/>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0" name="Google Shape;430;p45"/>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31" name="Google Shape;431;p45"/>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2" name="Google Shape;432;p45"/>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33" name="Google Shape;433;p45" descr="Placeholder-dark.png"/>
          <p:cNvPicPr preferRelativeResize="0"/>
          <p:nvPr/>
        </p:nvPicPr>
        <p:blipFill rotWithShape="1">
          <a:blip r:embed="rId2">
            <a:alphaModFix/>
          </a:blip>
          <a:srcRect/>
          <a:stretch/>
        </p:blipFill>
        <p:spPr>
          <a:xfrm>
            <a:off x="4173018" y="54481"/>
            <a:ext cx="3845961" cy="1922982"/>
          </a:xfrm>
          <a:prstGeom prst="rect">
            <a:avLst/>
          </a:prstGeom>
          <a:noFill/>
          <a:ln>
            <a:noFill/>
          </a:ln>
        </p:spPr>
      </p:pic>
      <p:grpSp>
        <p:nvGrpSpPr>
          <p:cNvPr id="434" name="Google Shape;434;p45"/>
          <p:cNvGrpSpPr/>
          <p:nvPr/>
        </p:nvGrpSpPr>
        <p:grpSpPr>
          <a:xfrm>
            <a:off x="901069" y="3164200"/>
            <a:ext cx="3107313" cy="3137912"/>
            <a:chOff x="840110" y="3164200"/>
            <a:chExt cx="2300546" cy="3137912"/>
          </a:xfrm>
        </p:grpSpPr>
        <p:sp>
          <p:nvSpPr>
            <p:cNvPr id="435" name="Google Shape;435;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6" name="Google Shape;436;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37" name="Google Shape;437;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38" name="Google Shape;438;p45"/>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39" name="Google Shape;439;p45"/>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40" name="Google Shape;440;p45"/>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grpSp>
        <p:nvGrpSpPr>
          <p:cNvPr id="441" name="Google Shape;441;p45"/>
          <p:cNvGrpSpPr/>
          <p:nvPr/>
        </p:nvGrpSpPr>
        <p:grpSpPr>
          <a:xfrm>
            <a:off x="4531868" y="3164200"/>
            <a:ext cx="3107313" cy="3137912"/>
            <a:chOff x="840110" y="3164200"/>
            <a:chExt cx="2300546" cy="3137912"/>
          </a:xfrm>
        </p:grpSpPr>
        <p:sp>
          <p:nvSpPr>
            <p:cNvPr id="442" name="Google Shape;442;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3" name="Google Shape;443;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4" name="Google Shape;444;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grpSp>
        <p:nvGrpSpPr>
          <p:cNvPr id="445" name="Google Shape;445;p45"/>
          <p:cNvGrpSpPr/>
          <p:nvPr/>
        </p:nvGrpSpPr>
        <p:grpSpPr>
          <a:xfrm>
            <a:off x="8162666" y="3164200"/>
            <a:ext cx="3107313" cy="3137912"/>
            <a:chOff x="840110" y="3164200"/>
            <a:chExt cx="2300546" cy="3137912"/>
          </a:xfrm>
        </p:grpSpPr>
        <p:sp>
          <p:nvSpPr>
            <p:cNvPr id="446" name="Google Shape;446;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7" name="Google Shape;447;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8" name="Google Shape;448;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49" name="Google Shape;449;p45"/>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0" name="Google Shape;450;p45"/>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1" name="Google Shape;451;p45"/>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2" name="Google Shape;452;p45"/>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3" name="Google Shape;453;p45"/>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4" name="Google Shape;454;p45"/>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455"/>
        <p:cNvGrpSpPr/>
        <p:nvPr/>
      </p:nvGrpSpPr>
      <p:grpSpPr>
        <a:xfrm>
          <a:off x="0" y="0"/>
          <a:ext cx="0" cy="0"/>
          <a:chOff x="0" y="0"/>
          <a:chExt cx="0" cy="0"/>
        </a:xfrm>
      </p:grpSpPr>
      <p:sp>
        <p:nvSpPr>
          <p:cNvPr id="456" name="Google Shape;456;p46"/>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57" name="Google Shape;457;p46"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458"/>
        <p:cNvGrpSpPr/>
        <p:nvPr/>
      </p:nvGrpSpPr>
      <p:grpSpPr>
        <a:xfrm>
          <a:off x="0" y="0"/>
          <a:ext cx="0" cy="0"/>
          <a:chOff x="0" y="0"/>
          <a:chExt cx="0" cy="0"/>
        </a:xfrm>
      </p:grpSpPr>
      <p:grpSp>
        <p:nvGrpSpPr>
          <p:cNvPr id="459" name="Google Shape;459;p47"/>
          <p:cNvGrpSpPr/>
          <p:nvPr/>
        </p:nvGrpSpPr>
        <p:grpSpPr>
          <a:xfrm>
            <a:off x="0" y="3"/>
            <a:ext cx="12192000" cy="3134719"/>
            <a:chOff x="24905" y="2317045"/>
            <a:chExt cx="13004798" cy="4045540"/>
          </a:xfrm>
        </p:grpSpPr>
        <p:sp>
          <p:nvSpPr>
            <p:cNvPr id="460" name="Google Shape;460;p47"/>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61" name="Google Shape;461;p47"/>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62" name="Google Shape;462;p47"/>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3" name="Google Shape;463;p47"/>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64" name="Google Shape;464;p47" descr="Placeholder-dark.png"/>
          <p:cNvPicPr preferRelativeResize="0"/>
          <p:nvPr/>
        </p:nvPicPr>
        <p:blipFill rotWithShape="1">
          <a:blip r:embed="rId3">
            <a:alphaModFix/>
          </a:blip>
          <a:srcRect/>
          <a:stretch/>
        </p:blipFill>
        <p:spPr>
          <a:xfrm>
            <a:off x="3781991" y="54481"/>
            <a:ext cx="3845961" cy="192298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465"/>
        <p:cNvGrpSpPr/>
        <p:nvPr/>
      </p:nvGrpSpPr>
      <p:grpSpPr>
        <a:xfrm>
          <a:off x="0" y="0"/>
          <a:ext cx="0" cy="0"/>
          <a:chOff x="0" y="0"/>
          <a:chExt cx="0" cy="0"/>
        </a:xfrm>
      </p:grpSpPr>
      <p:pic>
        <p:nvPicPr>
          <p:cNvPr id="466" name="Google Shape;466;p48"/>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467" name="Google Shape;467;p48"/>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468" name="Google Shape;468;p48"/>
          <p:cNvGrpSpPr/>
          <p:nvPr/>
        </p:nvGrpSpPr>
        <p:grpSpPr>
          <a:xfrm>
            <a:off x="0" y="3"/>
            <a:ext cx="12192000" cy="4061457"/>
            <a:chOff x="24905" y="2317045"/>
            <a:chExt cx="13004798" cy="4045540"/>
          </a:xfrm>
        </p:grpSpPr>
        <p:sp>
          <p:nvSpPr>
            <p:cNvPr id="469" name="Google Shape;469;p48"/>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70" name="Google Shape;470;p48"/>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71" name="Google Shape;471;p48"/>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2" name="Google Shape;472;p48"/>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73" name="Google Shape;473;p48"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474" name="Google Shape;474;p48"/>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
        <p:nvSpPr>
          <p:cNvPr id="475" name="Google Shape;475;p48"/>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64"/>
        <p:cNvGrpSpPr/>
        <p:nvPr/>
      </p:nvGrpSpPr>
      <p:grpSpPr>
        <a:xfrm>
          <a:off x="0" y="0"/>
          <a:ext cx="0" cy="0"/>
          <a:chOff x="0" y="0"/>
          <a:chExt cx="0" cy="0"/>
        </a:xfrm>
      </p:grpSpPr>
      <p:grpSp>
        <p:nvGrpSpPr>
          <p:cNvPr id="65" name="Google Shape;65;p6"/>
          <p:cNvGrpSpPr/>
          <p:nvPr/>
        </p:nvGrpSpPr>
        <p:grpSpPr>
          <a:xfrm>
            <a:off x="0" y="3"/>
            <a:ext cx="12192000" cy="3134719"/>
            <a:chOff x="24905" y="2317045"/>
            <a:chExt cx="13004798" cy="4045540"/>
          </a:xfrm>
        </p:grpSpPr>
        <p:sp>
          <p:nvSpPr>
            <p:cNvPr id="66" name="Google Shape;66;p6"/>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67;p6"/>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8" name="Google Shape;68;p6"/>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6"/>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1">
  <p:cSld name="Title Slide 1">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7"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2" name="Google Shape;72;p7"/>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74" name="Google Shape;74;p7"/>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75" name="Google Shape;75;p7"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8"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8" name="Google Shape;78;p8"/>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8"/>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0" name="Google Shape;80;p8"/>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1" name="Google Shape;81;p8"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3">
  <p:cSld name="Title Slide 3">
    <p:bg>
      <p:bgPr>
        <a:blipFill>
          <a:blip r:embed="rId2">
            <a:alphaModFix/>
          </a:blip>
          <a:stretch>
            <a:fillRect/>
          </a:stretch>
        </a:blipFill>
        <a:effectLst/>
      </p:bgPr>
    </p:bg>
    <p:spTree>
      <p:nvGrpSpPr>
        <p:cNvPr id="1" name="Shape 82"/>
        <p:cNvGrpSpPr/>
        <p:nvPr/>
      </p:nvGrpSpPr>
      <p:grpSpPr>
        <a:xfrm>
          <a:off x="0" y="0"/>
          <a:ext cx="0" cy="0"/>
          <a:chOff x="0" y="0"/>
          <a:chExt cx="0" cy="0"/>
        </a:xfrm>
      </p:grpSpPr>
      <p:pic>
        <p:nvPicPr>
          <p:cNvPr id="83" name="Google Shape;83;p9"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84" name="Google Shape;84;p9"/>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9"/>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6" name="Google Shape;86;p9"/>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7" name="Google Shape;87;p9"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4">
  <p:cSld name="Title Slide 4">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0"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90" name="Google Shape;90;p10"/>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0"/>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92" name="Google Shape;92;p10"/>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3" name="Google Shape;93;p10"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slideLayout" Target="../slideLayouts/slideLayout42.xml"/><Relationship Id="rId23" Type="http://schemas.openxmlformats.org/officeDocument/2006/relationships/slideLayout" Target="../slideLayouts/slideLayout43.xml"/><Relationship Id="rId24" Type="http://schemas.openxmlformats.org/officeDocument/2006/relationships/slideLayout" Target="../slideLayouts/slideLayout44.xml"/><Relationship Id="rId25" Type="http://schemas.openxmlformats.org/officeDocument/2006/relationships/slideLayout" Target="../slideLayouts/slideLayout45.xml"/><Relationship Id="rId26" Type="http://schemas.openxmlformats.org/officeDocument/2006/relationships/slideLayout" Target="../slideLayouts/slideLayout46.xml"/><Relationship Id="rId27"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C9C9C9"/>
                </a:solidFill>
                <a:latin typeface="Arial"/>
                <a:ea typeface="Arial"/>
                <a:cs typeface="Arial"/>
                <a:sym typeface="Arial"/>
              </a:defRPr>
            </a:lvl1pPr>
            <a:lvl2pPr marL="0" marR="0" lvl="1" indent="0" algn="r" rtl="0">
              <a:spcBef>
                <a:spcPts val="0"/>
              </a:spcBef>
              <a:buNone/>
              <a:defRPr sz="1200" b="0" i="0" u="none" strike="noStrike" cap="none">
                <a:solidFill>
                  <a:srgbClr val="C9C9C9"/>
                </a:solidFill>
                <a:latin typeface="Arial"/>
                <a:ea typeface="Arial"/>
                <a:cs typeface="Arial"/>
                <a:sym typeface="Arial"/>
              </a:defRPr>
            </a:lvl2pPr>
            <a:lvl3pPr marL="0" marR="0" lvl="2" indent="0" algn="r" rtl="0">
              <a:spcBef>
                <a:spcPts val="0"/>
              </a:spcBef>
              <a:buNone/>
              <a:defRPr sz="1200" b="0" i="0" u="none" strike="noStrike" cap="none">
                <a:solidFill>
                  <a:srgbClr val="C9C9C9"/>
                </a:solidFill>
                <a:latin typeface="Arial"/>
                <a:ea typeface="Arial"/>
                <a:cs typeface="Arial"/>
                <a:sym typeface="Arial"/>
              </a:defRPr>
            </a:lvl3pPr>
            <a:lvl4pPr marL="0" marR="0" lvl="3" indent="0" algn="r" rtl="0">
              <a:spcBef>
                <a:spcPts val="0"/>
              </a:spcBef>
              <a:buNone/>
              <a:defRPr sz="1200" b="0" i="0" u="none" strike="noStrike" cap="none">
                <a:solidFill>
                  <a:srgbClr val="C9C9C9"/>
                </a:solidFill>
                <a:latin typeface="Arial"/>
                <a:ea typeface="Arial"/>
                <a:cs typeface="Arial"/>
                <a:sym typeface="Arial"/>
              </a:defRPr>
            </a:lvl4pPr>
            <a:lvl5pPr marL="0" marR="0" lvl="4" indent="0" algn="r" rtl="0">
              <a:spcBef>
                <a:spcPts val="0"/>
              </a:spcBef>
              <a:buNone/>
              <a:defRPr sz="1200" b="0" i="0" u="none" strike="noStrike" cap="none">
                <a:solidFill>
                  <a:srgbClr val="C9C9C9"/>
                </a:solidFill>
                <a:latin typeface="Arial"/>
                <a:ea typeface="Arial"/>
                <a:cs typeface="Arial"/>
                <a:sym typeface="Arial"/>
              </a:defRPr>
            </a:lvl5pPr>
            <a:lvl6pPr marL="0" marR="0" lvl="5" indent="0" algn="r" rtl="0">
              <a:spcBef>
                <a:spcPts val="0"/>
              </a:spcBef>
              <a:buNone/>
              <a:defRPr sz="1200" b="0" i="0" u="none" strike="noStrike" cap="none">
                <a:solidFill>
                  <a:srgbClr val="C9C9C9"/>
                </a:solidFill>
                <a:latin typeface="Arial"/>
                <a:ea typeface="Arial"/>
                <a:cs typeface="Arial"/>
                <a:sym typeface="Arial"/>
              </a:defRPr>
            </a:lvl6pPr>
            <a:lvl7pPr marL="0" marR="0" lvl="6" indent="0" algn="r" rtl="0">
              <a:spcBef>
                <a:spcPts val="0"/>
              </a:spcBef>
              <a:buNone/>
              <a:defRPr sz="1200" b="0" i="0" u="none" strike="noStrike" cap="none">
                <a:solidFill>
                  <a:srgbClr val="C9C9C9"/>
                </a:solidFill>
                <a:latin typeface="Arial"/>
                <a:ea typeface="Arial"/>
                <a:cs typeface="Arial"/>
                <a:sym typeface="Arial"/>
              </a:defRPr>
            </a:lvl7pPr>
            <a:lvl8pPr marL="0" marR="0" lvl="7" indent="0" algn="r" rtl="0">
              <a:spcBef>
                <a:spcPts val="0"/>
              </a:spcBef>
              <a:buNone/>
              <a:defRPr sz="1200" b="0" i="0" u="none" strike="noStrike" cap="none">
                <a:solidFill>
                  <a:srgbClr val="C9C9C9"/>
                </a:solidFill>
                <a:latin typeface="Arial"/>
                <a:ea typeface="Arial"/>
                <a:cs typeface="Arial"/>
                <a:sym typeface="Arial"/>
              </a:defRPr>
            </a:lvl8pPr>
            <a:lvl9pPr marL="0" marR="0" lvl="8" indent="0" algn="r" rtl="0">
              <a:spcBef>
                <a:spcPts val="0"/>
              </a:spcBef>
              <a:buNone/>
              <a:defRPr sz="1200" b="0" i="0" u="none" strike="noStrike" cap="none">
                <a:solidFill>
                  <a:srgbClr val="C9C9C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22"/>
          <p:cNvSpPr/>
          <p:nvPr/>
        </p:nvSpPr>
        <p:spPr>
          <a:xfrm>
            <a:off x="304800" y="228600"/>
            <a:ext cx="11594592" cy="2468880"/>
          </a:xfrm>
          <a:prstGeom prst="roundRect">
            <a:avLst>
              <a:gd name="adj" fmla="val 3362"/>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199" name="Google Shape;199;p22"/>
          <p:cNvGrpSpPr/>
          <p:nvPr/>
        </p:nvGrpSpPr>
        <p:grpSpPr>
          <a:xfrm>
            <a:off x="282220" y="1679429"/>
            <a:ext cx="11631168" cy="1329874"/>
            <a:chOff x="-3905251" y="4294188"/>
            <a:chExt cx="13027839" cy="1892300"/>
          </a:xfrm>
        </p:grpSpPr>
        <p:sp>
          <p:nvSpPr>
            <p:cNvPr id="200" name="Google Shape;200;p2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1" name="Google Shape;201;p2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2" name="Google Shape;202;p2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3" name="Google Shape;203;p2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4" name="Google Shape;204;p22"/>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05" name="Google Shape;205;p2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FFFFFF"/>
              </a:buClr>
              <a:buSzPts val="4400"/>
              <a:buFont typeface="Galdeano"/>
              <a:buNone/>
              <a:defRPr sz="4400" b="0" i="0" u="none" strike="noStrike" cap="none">
                <a:solidFill>
                  <a:srgbClr val="FFFFFF"/>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6" name="Google Shape;206;p2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7" name="Google Shape;207;p2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8" name="Google Shape;208;p2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a:solidFill>
                  <a:srgbClr val="073E87"/>
                </a:solidFill>
                <a:latin typeface="Galdeano"/>
                <a:ea typeface="Galdeano"/>
                <a:cs typeface="Galdeano"/>
                <a:sym typeface="Galdeano"/>
              </a:defRPr>
            </a:lvl1pPr>
            <a:lvl2pPr marL="0" marR="0" lvl="1" indent="0" algn="ctr" rtl="0">
              <a:spcBef>
                <a:spcPts val="0"/>
              </a:spcBef>
              <a:buNone/>
              <a:defRPr sz="1000">
                <a:solidFill>
                  <a:srgbClr val="073E87"/>
                </a:solidFill>
                <a:latin typeface="Galdeano"/>
                <a:ea typeface="Galdeano"/>
                <a:cs typeface="Galdeano"/>
                <a:sym typeface="Galdeano"/>
              </a:defRPr>
            </a:lvl2pPr>
            <a:lvl3pPr marL="0" marR="0" lvl="2" indent="0" algn="ctr" rtl="0">
              <a:spcBef>
                <a:spcPts val="0"/>
              </a:spcBef>
              <a:buNone/>
              <a:defRPr sz="1000">
                <a:solidFill>
                  <a:srgbClr val="073E87"/>
                </a:solidFill>
                <a:latin typeface="Galdeano"/>
                <a:ea typeface="Galdeano"/>
                <a:cs typeface="Galdeano"/>
                <a:sym typeface="Galdeano"/>
              </a:defRPr>
            </a:lvl3pPr>
            <a:lvl4pPr marL="0" marR="0" lvl="3" indent="0" algn="ctr" rtl="0">
              <a:spcBef>
                <a:spcPts val="0"/>
              </a:spcBef>
              <a:buNone/>
              <a:defRPr sz="1000">
                <a:solidFill>
                  <a:srgbClr val="073E87"/>
                </a:solidFill>
                <a:latin typeface="Galdeano"/>
                <a:ea typeface="Galdeano"/>
                <a:cs typeface="Galdeano"/>
                <a:sym typeface="Galdeano"/>
              </a:defRPr>
            </a:lvl4pPr>
            <a:lvl5pPr marL="0" marR="0" lvl="4" indent="0" algn="ctr" rtl="0">
              <a:spcBef>
                <a:spcPts val="0"/>
              </a:spcBef>
              <a:buNone/>
              <a:defRPr sz="1000">
                <a:solidFill>
                  <a:srgbClr val="073E87"/>
                </a:solidFill>
                <a:latin typeface="Galdeano"/>
                <a:ea typeface="Galdeano"/>
                <a:cs typeface="Galdeano"/>
                <a:sym typeface="Galdeano"/>
              </a:defRPr>
            </a:lvl5pPr>
            <a:lvl6pPr marL="0" marR="0" lvl="5" indent="0" algn="ctr" rtl="0">
              <a:spcBef>
                <a:spcPts val="0"/>
              </a:spcBef>
              <a:buNone/>
              <a:defRPr sz="1000">
                <a:solidFill>
                  <a:srgbClr val="073E87"/>
                </a:solidFill>
                <a:latin typeface="Galdeano"/>
                <a:ea typeface="Galdeano"/>
                <a:cs typeface="Galdeano"/>
                <a:sym typeface="Galdeano"/>
              </a:defRPr>
            </a:lvl6pPr>
            <a:lvl7pPr marL="0" marR="0" lvl="6" indent="0" algn="ctr" rtl="0">
              <a:spcBef>
                <a:spcPts val="0"/>
              </a:spcBef>
              <a:buNone/>
              <a:defRPr sz="1000">
                <a:solidFill>
                  <a:srgbClr val="073E87"/>
                </a:solidFill>
                <a:latin typeface="Galdeano"/>
                <a:ea typeface="Galdeano"/>
                <a:cs typeface="Galdeano"/>
                <a:sym typeface="Galdeano"/>
              </a:defRPr>
            </a:lvl7pPr>
            <a:lvl8pPr marL="0" marR="0" lvl="7" indent="0" algn="ctr" rtl="0">
              <a:spcBef>
                <a:spcPts val="0"/>
              </a:spcBef>
              <a:buNone/>
              <a:defRPr sz="1000">
                <a:solidFill>
                  <a:srgbClr val="073E87"/>
                </a:solidFill>
                <a:latin typeface="Galdeano"/>
                <a:ea typeface="Galdeano"/>
                <a:cs typeface="Galdeano"/>
                <a:sym typeface="Galdeano"/>
              </a:defRPr>
            </a:lvl8pPr>
            <a:lvl9pPr marL="0" marR="0" lvl="8" indent="0" algn="ctr" rtl="0">
              <a:spcBef>
                <a:spcPts val="0"/>
              </a:spcBef>
              <a:buNone/>
              <a:defRPr sz="1000">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09" name="Google Shape;209;p22"/>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accent1"/>
              </a:buClr>
              <a:buSzPts val="2400"/>
              <a:buFont typeface="Noto Sans Symbols"/>
              <a:buChar char="∗"/>
              <a:defRPr sz="2400" b="0" i="0" u="none" strike="noStrike" cap="none">
                <a:solidFill>
                  <a:schemeClr val="dk2"/>
                </a:solidFill>
                <a:latin typeface="Galdeano"/>
                <a:ea typeface="Galdeano"/>
                <a:cs typeface="Galdeano"/>
                <a:sym typeface="Galdeano"/>
              </a:defRPr>
            </a:lvl1pPr>
            <a:lvl2pPr marL="914400" marR="0" lvl="1" indent="-368300" algn="l" rtl="0">
              <a:spcBef>
                <a:spcPts val="440"/>
              </a:spcBef>
              <a:spcAft>
                <a:spcPts val="0"/>
              </a:spcAft>
              <a:buClr>
                <a:schemeClr val="accent1"/>
              </a:buClr>
              <a:buSzPts val="2200"/>
              <a:buFont typeface="Noto Sans Symbols"/>
              <a:buChar char="∗"/>
              <a:defRPr sz="2200" b="0" i="0" u="none" strike="noStrike" cap="none">
                <a:solidFill>
                  <a:schemeClr val="dk2"/>
                </a:solidFill>
                <a:latin typeface="Galdeano"/>
                <a:ea typeface="Galdeano"/>
                <a:cs typeface="Galdeano"/>
                <a:sym typeface="Galdeano"/>
              </a:defRPr>
            </a:lvl2pPr>
            <a:lvl3pPr marL="1371600" marR="0" lvl="2" indent="-355600" algn="l" rtl="0">
              <a:spcBef>
                <a:spcPts val="400"/>
              </a:spcBef>
              <a:spcAft>
                <a:spcPts val="0"/>
              </a:spcAft>
              <a:buClr>
                <a:schemeClr val="accent1"/>
              </a:buClr>
              <a:buSzPts val="2000"/>
              <a:buFont typeface="Noto Sans Symbols"/>
              <a:buChar char="∗"/>
              <a:defRPr sz="2000" b="0" i="0" u="none" strike="noStrike" cap="none">
                <a:solidFill>
                  <a:schemeClr val="dk2"/>
                </a:solidFill>
                <a:latin typeface="Galdeano"/>
                <a:ea typeface="Galdeano"/>
                <a:cs typeface="Galdeano"/>
                <a:sym typeface="Galdeano"/>
              </a:defRPr>
            </a:lvl3pPr>
            <a:lvl4pPr marL="1828800" marR="0" lvl="3" indent="-342900" algn="l" rtl="0">
              <a:spcBef>
                <a:spcPts val="360"/>
              </a:spcBef>
              <a:spcAft>
                <a:spcPts val="0"/>
              </a:spcAft>
              <a:buClr>
                <a:schemeClr val="accent1"/>
              </a:buClr>
              <a:buSzPts val="1800"/>
              <a:buFont typeface="Noto Sans Symbols"/>
              <a:buChar char="∗"/>
              <a:defRPr sz="1800" b="0" i="0" u="none" strike="noStrike" cap="none">
                <a:solidFill>
                  <a:schemeClr val="dk2"/>
                </a:solidFill>
                <a:latin typeface="Galdeano"/>
                <a:ea typeface="Galdeano"/>
                <a:cs typeface="Galdeano"/>
                <a:sym typeface="Galdeano"/>
              </a:defRPr>
            </a:lvl4pPr>
            <a:lvl5pPr marL="2286000" marR="0" lvl="4" indent="-330200" algn="l" rtl="0">
              <a:spcBef>
                <a:spcPts val="320"/>
              </a:spcBef>
              <a:spcAft>
                <a:spcPts val="0"/>
              </a:spcAft>
              <a:buClr>
                <a:schemeClr val="accent1"/>
              </a:buClr>
              <a:buSzPts val="1600"/>
              <a:buFont typeface="Noto Sans Symbols"/>
              <a:buChar char="∗"/>
              <a:defRPr sz="1600" b="0" i="0" u="none" strike="noStrike" cap="none">
                <a:solidFill>
                  <a:schemeClr val="dk2"/>
                </a:solidFill>
                <a:latin typeface="Galdeano"/>
                <a:ea typeface="Galdeano"/>
                <a:cs typeface="Galdeano"/>
                <a:sym typeface="Galdeano"/>
              </a:defRPr>
            </a:lvl5pPr>
            <a:lvl6pPr marL="2743200" marR="0" lvl="5"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6pPr>
            <a:lvl7pPr marL="3200400" marR="0" lvl="6"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7pPr>
            <a:lvl8pPr marL="3657600" marR="0" lvl="7"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8pPr>
            <a:lvl9pPr marL="4114800" marR="0" lvl="8"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gif"/><Relationship Id="rId8"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gif"/><Relationship Id="rId8" Type="http://schemas.openxmlformats.org/officeDocument/2006/relationships/hyperlink" Target="https://medium.com/tensorflow/real-time-human-pose-estimation-in-the-browser-with-tensorflow-js-7dd0bc881cd5" TargetMode="External"/><Relationship Id="rId9"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36.png"/><Relationship Id="rId9" Type="http://schemas.openxmlformats.org/officeDocument/2006/relationships/image" Target="../media/image47.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36.png"/><Relationship Id="rId6" Type="http://schemas.openxmlformats.org/officeDocument/2006/relationships/image" Target="../media/image47.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5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7" Type="http://schemas.openxmlformats.org/officeDocument/2006/relationships/image" Target="../media/image29.jpg"/><Relationship Id="rId8"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gif"/></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3600"/>
              <a:buFont typeface="Helvetica Neue"/>
              <a:buNone/>
            </a:pPr>
            <a:r>
              <a:rPr lang="en-GB"/>
              <a:t>Flying Drones with Gestures</a:t>
            </a:r>
            <a:endParaRPr/>
          </a:p>
        </p:txBody>
      </p:sp>
      <p:sp>
        <p:nvSpPr>
          <p:cNvPr id="481" name="Google Shape;481;p49"/>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1200"/>
              <a:buNone/>
            </a:pPr>
            <a:r>
              <a:rPr lang="en-GB"/>
              <a:t>Laleh Safari | Pascal Schambach | Christian Wegmann</a:t>
            </a:r>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
        <p:nvSpPr>
          <p:cNvPr id="971" name="Google Shape;971;p54"/>
          <p:cNvSpPr txBox="1"/>
          <p:nvPr/>
        </p:nvSpPr>
        <p:spPr>
          <a:xfrm>
            <a:off x="335281" y="4428495"/>
            <a:ext cx="4389120" cy="2203449"/>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Despite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being relatively new there are already a few very interesting research papers available, e.g. for live video adaptation</a:t>
            </a:r>
            <a:r>
              <a:rPr lang="en-GB" sz="1800" b="0" dirty="0" smtClean="0">
                <a:solidFill>
                  <a:schemeClr val="accent5"/>
                </a:solidFill>
                <a:latin typeface="Arial"/>
                <a:ea typeface="Arial"/>
                <a:cs typeface="Arial"/>
                <a:sym typeface="Arial"/>
              </a:rPr>
              <a:t>.</a:t>
            </a:r>
            <a:endParaRPr dirty="0"/>
          </a:p>
        </p:txBody>
      </p:sp>
      <p:pic>
        <p:nvPicPr>
          <p:cNvPr id="65" name="Picture 64" descr="Screenshot 2018-09-27 21.45.4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8341" y="3261360"/>
            <a:ext cx="3554310" cy="319420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5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977" name="Google Shape;977;p5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978" name="Google Shape;978;p5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979" name="Google Shape;979;p5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980" name="Google Shape;980;p5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981" name="Google Shape;981;p5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982" name="Google Shape;982;p5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983" name="Google Shape;983;p5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984" name="Google Shape;984;p5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985" name="Google Shape;985;p5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986" name="Google Shape;986;p5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987" name="Google Shape;987;p55"/>
          <p:cNvSpPr/>
          <p:nvPr/>
        </p:nvSpPr>
        <p:spPr>
          <a:xfrm>
            <a:off x="709863" y="2383991"/>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5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We had to overcome several challenges:</a:t>
            </a:r>
            <a:endParaRPr/>
          </a:p>
        </p:txBody>
      </p:sp>
      <p:sp>
        <p:nvSpPr>
          <p:cNvPr id="993" name="Google Shape;993;p56"/>
          <p:cNvSpPr txBox="1">
            <a:spLocks noGrp="1"/>
          </p:cNvSpPr>
          <p:nvPr>
            <p:ph type="body" idx="1"/>
          </p:nvPr>
        </p:nvSpPr>
        <p:spPr>
          <a:xfrm>
            <a:off x="1016625" y="3243514"/>
            <a:ext cx="2912841" cy="2921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1600"/>
              <a:buNone/>
            </a:pPr>
            <a:r>
              <a:rPr lang="en-GB" sz="1600">
                <a:latin typeface="Arial"/>
                <a:ea typeface="Arial"/>
                <a:cs typeface="Arial"/>
                <a:sym typeface="Arial"/>
              </a:rPr>
              <a:t>Real-time Requirements</a:t>
            </a:r>
            <a:endParaRPr/>
          </a:p>
        </p:txBody>
      </p:sp>
      <p:sp>
        <p:nvSpPr>
          <p:cNvPr id="994" name="Google Shape;994;p56"/>
          <p:cNvSpPr txBox="1">
            <a:spLocks noGrp="1"/>
          </p:cNvSpPr>
          <p:nvPr>
            <p:ph type="body" idx="3"/>
          </p:nvPr>
        </p:nvSpPr>
        <p:spPr>
          <a:xfrm>
            <a:off x="120444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Flying a drone means every millisecond counts – or we crash into a wall. The model and data pipes therefore need to be stable and performant.</a:t>
            </a:r>
            <a:endParaRPr/>
          </a:p>
        </p:txBody>
      </p:sp>
      <p:sp>
        <p:nvSpPr>
          <p:cNvPr id="995" name="Google Shape;995;p56"/>
          <p:cNvSpPr txBox="1">
            <a:spLocks noGrp="1"/>
          </p:cNvSpPr>
          <p:nvPr>
            <p:ph type="body" idx="4"/>
          </p:nvPr>
        </p:nvSpPr>
        <p:spPr>
          <a:xfrm>
            <a:off x="4533899" y="3243514"/>
            <a:ext cx="3095625" cy="292199"/>
          </a:xfrm>
          <a:prstGeom prst="rect">
            <a:avLst/>
          </a:prstGeom>
          <a:noFill/>
          <a:ln>
            <a:noFill/>
          </a:ln>
        </p:spPr>
        <p:txBody>
          <a:bodyPr spcFirstLastPara="1" wrap="square" lIns="0" tIns="45700" rIns="0"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Python | JavaScript | Hardware</a:t>
            </a:r>
            <a:endParaRPr/>
          </a:p>
        </p:txBody>
      </p:sp>
      <p:sp>
        <p:nvSpPr>
          <p:cNvPr id="996" name="Google Shape;996;p56"/>
          <p:cNvSpPr txBox="1">
            <a:spLocks noGrp="1"/>
          </p:cNvSpPr>
          <p:nvPr>
            <p:ph type="body" idx="6"/>
          </p:nvPr>
        </p:nvSpPr>
        <p:spPr>
          <a:xfrm>
            <a:off x="483156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PoseNet runs in JavaScript. Training neural networks is much more mature in Python. Connecting to a drone API is needed. Bringing it all together is not simple.</a:t>
            </a:r>
            <a:endParaRPr/>
          </a:p>
        </p:txBody>
      </p:sp>
      <p:sp>
        <p:nvSpPr>
          <p:cNvPr id="997" name="Google Shape;997;p56"/>
          <p:cNvSpPr txBox="1">
            <a:spLocks noGrp="1"/>
          </p:cNvSpPr>
          <p:nvPr>
            <p:ph type="body" idx="7"/>
          </p:nvPr>
        </p:nvSpPr>
        <p:spPr>
          <a:xfrm>
            <a:off x="8270865" y="3243514"/>
            <a:ext cx="2912841" cy="2921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Needs to Work Offline</a:t>
            </a:r>
            <a:endParaRPr/>
          </a:p>
        </p:txBody>
      </p:sp>
      <p:sp>
        <p:nvSpPr>
          <p:cNvPr id="998" name="Google Shape;998;p56"/>
          <p:cNvSpPr txBox="1">
            <a:spLocks noGrp="1"/>
          </p:cNvSpPr>
          <p:nvPr>
            <p:ph type="body" idx="9"/>
          </p:nvPr>
        </p:nvSpPr>
        <p:spPr>
          <a:xfrm>
            <a:off x="845868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A drone has its own wireless network. The native PoseNet runs on Google servers – we therefore had to make it run locally, including all libraries.</a:t>
            </a:r>
            <a:endParaRPr/>
          </a:p>
        </p:txBody>
      </p:sp>
      <p:sp>
        <p:nvSpPr>
          <p:cNvPr id="999" name="Google Shape;999;p56"/>
          <p:cNvSpPr txBox="1"/>
          <p:nvPr/>
        </p:nvSpPr>
        <p:spPr>
          <a:xfrm>
            <a:off x="609600" y="419101"/>
            <a:ext cx="10972800" cy="914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SzPts val="3200"/>
              <a:buFont typeface="Helvetica Neue"/>
              <a:buNone/>
            </a:pPr>
            <a:r>
              <a:rPr lang="en-GB" sz="3200" b="1">
                <a:solidFill>
                  <a:schemeClr val="accent1"/>
                </a:solidFill>
                <a:latin typeface="Helvetica Neue"/>
                <a:ea typeface="Helvetica Neue"/>
                <a:cs typeface="Helvetica Neue"/>
                <a:sym typeface="Helvetica Neue"/>
              </a:rPr>
              <a:t>MUCH MORE THAN A STANDALONE MACHINE LEARNING MODEL</a:t>
            </a:r>
            <a:endParaRPr/>
          </a:p>
        </p:txBody>
      </p:sp>
      <p:pic>
        <p:nvPicPr>
          <p:cNvPr id="1000" name="Google Shape;1000;p56"/>
          <p:cNvPicPr preferRelativeResize="0"/>
          <p:nvPr/>
        </p:nvPicPr>
        <p:blipFill rotWithShape="1">
          <a:blip r:embed="rId3">
            <a:alphaModFix/>
          </a:blip>
          <a:srcRect/>
          <a:stretch/>
        </p:blipFill>
        <p:spPr>
          <a:xfrm>
            <a:off x="1883958" y="3668834"/>
            <a:ext cx="865258" cy="865258"/>
          </a:xfrm>
          <a:prstGeom prst="rect">
            <a:avLst/>
          </a:prstGeom>
          <a:noFill/>
          <a:ln>
            <a:noFill/>
          </a:ln>
        </p:spPr>
      </p:pic>
      <p:pic>
        <p:nvPicPr>
          <p:cNvPr id="1001" name="Google Shape;1001;p56"/>
          <p:cNvPicPr preferRelativeResize="0"/>
          <p:nvPr/>
        </p:nvPicPr>
        <p:blipFill rotWithShape="1">
          <a:blip r:embed="rId4">
            <a:alphaModFix/>
          </a:blip>
          <a:srcRect/>
          <a:stretch/>
        </p:blipFill>
        <p:spPr>
          <a:xfrm>
            <a:off x="5742310" y="3687210"/>
            <a:ext cx="561064" cy="561064"/>
          </a:xfrm>
          <a:prstGeom prst="rect">
            <a:avLst/>
          </a:prstGeom>
          <a:noFill/>
          <a:ln>
            <a:noFill/>
          </a:ln>
        </p:spPr>
      </p:pic>
      <p:pic>
        <p:nvPicPr>
          <p:cNvPr id="1002" name="Google Shape;1002;p56"/>
          <p:cNvPicPr preferRelativeResize="0"/>
          <p:nvPr/>
        </p:nvPicPr>
        <p:blipFill rotWithShape="1">
          <a:blip r:embed="rId5">
            <a:alphaModFix/>
          </a:blip>
          <a:srcRect/>
          <a:stretch/>
        </p:blipFill>
        <p:spPr>
          <a:xfrm>
            <a:off x="5153670" y="3926235"/>
            <a:ext cx="561064" cy="561064"/>
          </a:xfrm>
          <a:prstGeom prst="rect">
            <a:avLst/>
          </a:prstGeom>
          <a:noFill/>
          <a:ln>
            <a:noFill/>
          </a:ln>
        </p:spPr>
      </p:pic>
      <p:pic>
        <p:nvPicPr>
          <p:cNvPr id="1003" name="Google Shape;1003;p56"/>
          <p:cNvPicPr preferRelativeResize="0"/>
          <p:nvPr/>
        </p:nvPicPr>
        <p:blipFill rotWithShape="1">
          <a:blip r:embed="rId6">
            <a:alphaModFix/>
          </a:blip>
          <a:srcRect/>
          <a:stretch/>
        </p:blipFill>
        <p:spPr>
          <a:xfrm>
            <a:off x="6280561" y="3712440"/>
            <a:ext cx="821652" cy="821652"/>
          </a:xfrm>
          <a:prstGeom prst="rect">
            <a:avLst/>
          </a:prstGeom>
          <a:noFill/>
          <a:ln>
            <a:noFill/>
          </a:ln>
        </p:spPr>
      </p:pic>
      <p:pic>
        <p:nvPicPr>
          <p:cNvPr id="1004" name="Google Shape;1004;p56"/>
          <p:cNvPicPr preferRelativeResize="0"/>
          <p:nvPr/>
        </p:nvPicPr>
        <p:blipFill rotWithShape="1">
          <a:blip r:embed="rId7">
            <a:alphaModFix/>
          </a:blip>
          <a:srcRect/>
          <a:stretch/>
        </p:blipFill>
        <p:spPr>
          <a:xfrm>
            <a:off x="9246079" y="3637658"/>
            <a:ext cx="1053448" cy="105344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5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SYSTEM COMPONENTS</a:t>
            </a:r>
            <a:endParaRPr/>
          </a:p>
        </p:txBody>
      </p:sp>
      <p:grpSp>
        <p:nvGrpSpPr>
          <p:cNvPr id="1010" name="Google Shape;1010;p57"/>
          <p:cNvGrpSpPr/>
          <p:nvPr/>
        </p:nvGrpSpPr>
        <p:grpSpPr>
          <a:xfrm>
            <a:off x="381001" y="2619364"/>
            <a:ext cx="11087099" cy="3996465"/>
            <a:chOff x="381001" y="2069154"/>
            <a:chExt cx="11087099" cy="3996465"/>
          </a:xfrm>
        </p:grpSpPr>
        <p:sp>
          <p:nvSpPr>
            <p:cNvPr id="1011" name="Google Shape;1011;p57"/>
            <p:cNvSpPr txBox="1"/>
            <p:nvPr/>
          </p:nvSpPr>
          <p:spPr>
            <a:xfrm>
              <a:off x="7508004"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sp>
          <p:nvSpPr>
            <p:cNvPr id="1012" name="Google Shape;1012;p57"/>
            <p:cNvSpPr txBox="1"/>
            <p:nvPr/>
          </p:nvSpPr>
          <p:spPr>
            <a:xfrm>
              <a:off x="5212556"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Gesture Detection</a:t>
              </a:r>
              <a:endParaRPr/>
            </a:p>
          </p:txBody>
        </p:sp>
        <p:sp>
          <p:nvSpPr>
            <p:cNvPr id="1013" name="Google Shape;1013;p57"/>
            <p:cNvSpPr txBox="1"/>
            <p:nvPr/>
          </p:nvSpPr>
          <p:spPr>
            <a:xfrm>
              <a:off x="2664385" y="2112628"/>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PoseNet</a:t>
              </a:r>
              <a:endParaRPr/>
            </a:p>
          </p:txBody>
        </p:sp>
        <p:cxnSp>
          <p:nvCxnSpPr>
            <p:cNvPr id="1014" name="Google Shape;1014;p57"/>
            <p:cNvCxnSpPr/>
            <p:nvPr/>
          </p:nvCxnSpPr>
          <p:spPr>
            <a:xfrm rot="10800000">
              <a:off x="1859669" y="2889118"/>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015" name="Google Shape;1015;p57"/>
            <p:cNvSpPr/>
            <p:nvPr/>
          </p:nvSpPr>
          <p:spPr>
            <a:xfrm>
              <a:off x="287759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16" name="Google Shape;1016;p57"/>
            <p:cNvSpPr/>
            <p:nvPr/>
          </p:nvSpPr>
          <p:spPr>
            <a:xfrm rot="-5400000">
              <a:off x="4366161"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Wireframe</a:t>
              </a:r>
              <a:endParaRPr/>
            </a:p>
          </p:txBody>
        </p:sp>
        <p:pic>
          <p:nvPicPr>
            <p:cNvPr id="1017" name="Google Shape;1017;p57"/>
            <p:cNvPicPr preferRelativeResize="0"/>
            <p:nvPr/>
          </p:nvPicPr>
          <p:blipFill rotWithShape="1">
            <a:blip r:embed="rId3">
              <a:alphaModFix/>
            </a:blip>
            <a:srcRect/>
            <a:stretch/>
          </p:blipFill>
          <p:spPr>
            <a:xfrm rot="5400000">
              <a:off x="9072146" y="3633928"/>
              <a:ext cx="572651" cy="572651"/>
            </a:xfrm>
            <a:prstGeom prst="rect">
              <a:avLst/>
            </a:prstGeom>
            <a:noFill/>
            <a:ln>
              <a:noFill/>
            </a:ln>
          </p:spPr>
        </p:pic>
        <p:pic>
          <p:nvPicPr>
            <p:cNvPr id="1018" name="Google Shape;1018;p57"/>
            <p:cNvPicPr preferRelativeResize="0"/>
            <p:nvPr/>
          </p:nvPicPr>
          <p:blipFill rotWithShape="1">
            <a:blip r:embed="rId4">
              <a:alphaModFix/>
            </a:blip>
            <a:srcRect/>
            <a:stretch/>
          </p:blipFill>
          <p:spPr>
            <a:xfrm>
              <a:off x="4655440" y="4314395"/>
              <a:ext cx="283302" cy="283302"/>
            </a:xfrm>
            <a:prstGeom prst="rect">
              <a:avLst/>
            </a:prstGeom>
            <a:noFill/>
            <a:ln>
              <a:noFill/>
            </a:ln>
          </p:spPr>
        </p:pic>
        <p:sp>
          <p:nvSpPr>
            <p:cNvPr id="1019" name="Google Shape;1019;p57"/>
            <p:cNvSpPr/>
            <p:nvPr/>
          </p:nvSpPr>
          <p:spPr>
            <a:xfrm>
              <a:off x="5386963"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20" name="Google Shape;1020;p57"/>
            <p:cNvSpPr/>
            <p:nvPr/>
          </p:nvSpPr>
          <p:spPr>
            <a:xfrm rot="-5400000">
              <a:off x="6762202"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Movements</a:t>
              </a:r>
              <a:endParaRPr/>
            </a:p>
          </p:txBody>
        </p:sp>
        <p:pic>
          <p:nvPicPr>
            <p:cNvPr id="1021" name="Google Shape;1021;p57"/>
            <p:cNvPicPr preferRelativeResize="0"/>
            <p:nvPr/>
          </p:nvPicPr>
          <p:blipFill rotWithShape="1">
            <a:blip r:embed="rId4">
              <a:alphaModFix/>
            </a:blip>
            <a:srcRect/>
            <a:stretch/>
          </p:blipFill>
          <p:spPr>
            <a:xfrm>
              <a:off x="7043319" y="4314395"/>
              <a:ext cx="283302" cy="283302"/>
            </a:xfrm>
            <a:prstGeom prst="rect">
              <a:avLst/>
            </a:prstGeom>
            <a:noFill/>
            <a:ln>
              <a:noFill/>
            </a:ln>
          </p:spPr>
        </p:pic>
        <p:sp>
          <p:nvSpPr>
            <p:cNvPr id="1022" name="Google Shape;1022;p57"/>
            <p:cNvSpPr/>
            <p:nvPr/>
          </p:nvSpPr>
          <p:spPr>
            <a:xfrm>
              <a:off x="768348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cxnSp>
          <p:nvCxnSpPr>
            <p:cNvPr id="1023" name="Google Shape;1023;p57"/>
            <p:cNvCxnSpPr/>
            <p:nvPr/>
          </p:nvCxnSpPr>
          <p:spPr>
            <a:xfrm rot="10800000">
              <a:off x="6674918" y="3838885"/>
              <a:ext cx="368402" cy="0"/>
            </a:xfrm>
            <a:prstGeom prst="straightConnector1">
              <a:avLst/>
            </a:prstGeom>
            <a:noFill/>
            <a:ln w="12700" cap="flat" cmpd="sng">
              <a:solidFill>
                <a:schemeClr val="accent5"/>
              </a:solidFill>
              <a:prstDash val="solid"/>
              <a:round/>
              <a:headEnd type="triangle" w="med" len="med"/>
              <a:tailEnd type="none" w="sm" len="sm"/>
            </a:ln>
          </p:spPr>
        </p:cxnSp>
        <p:cxnSp>
          <p:nvCxnSpPr>
            <p:cNvPr id="1024" name="Google Shape;1024;p57"/>
            <p:cNvCxnSpPr/>
            <p:nvPr/>
          </p:nvCxnSpPr>
          <p:spPr>
            <a:xfrm rot="10800000">
              <a:off x="7355695" y="3831804"/>
              <a:ext cx="304023" cy="0"/>
            </a:xfrm>
            <a:prstGeom prst="straightConnector1">
              <a:avLst/>
            </a:prstGeom>
            <a:noFill/>
            <a:ln w="12700" cap="flat" cmpd="sng">
              <a:solidFill>
                <a:schemeClr val="accent5"/>
              </a:solidFill>
              <a:prstDash val="solid"/>
              <a:round/>
              <a:headEnd type="triangle" w="med" len="med"/>
              <a:tailEnd type="none" w="sm" len="sm"/>
            </a:ln>
          </p:spPr>
        </p:cxnSp>
        <p:cxnSp>
          <p:nvCxnSpPr>
            <p:cNvPr id="1025" name="Google Shape;1025;p57"/>
            <p:cNvCxnSpPr/>
            <p:nvPr/>
          </p:nvCxnSpPr>
          <p:spPr>
            <a:xfrm rot="10800000">
              <a:off x="9733383" y="3946719"/>
              <a:ext cx="392634" cy="0"/>
            </a:xfrm>
            <a:prstGeom prst="straightConnector1">
              <a:avLst/>
            </a:prstGeom>
            <a:noFill/>
            <a:ln w="12700" cap="flat" cmpd="sng">
              <a:solidFill>
                <a:schemeClr val="accent5"/>
              </a:solidFill>
              <a:prstDash val="solid"/>
              <a:round/>
              <a:headEnd type="triangle" w="med" len="med"/>
              <a:tailEnd type="none" w="sm" len="sm"/>
            </a:ln>
          </p:spPr>
        </p:cxnSp>
        <p:sp>
          <p:nvSpPr>
            <p:cNvPr id="1026" name="Google Shape;1026;p57"/>
            <p:cNvSpPr/>
            <p:nvPr/>
          </p:nvSpPr>
          <p:spPr>
            <a:xfrm rot="-5400000">
              <a:off x="1898452" y="2725554"/>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Video</a:t>
              </a:r>
              <a:endParaRPr/>
            </a:p>
          </p:txBody>
        </p:sp>
        <p:pic>
          <p:nvPicPr>
            <p:cNvPr id="1027" name="Google Shape;1027;p57"/>
            <p:cNvPicPr preferRelativeResize="0"/>
            <p:nvPr/>
          </p:nvPicPr>
          <p:blipFill rotWithShape="1">
            <a:blip r:embed="rId4">
              <a:alphaModFix/>
            </a:blip>
            <a:srcRect/>
            <a:stretch/>
          </p:blipFill>
          <p:spPr>
            <a:xfrm>
              <a:off x="2165921" y="3298909"/>
              <a:ext cx="283302" cy="283302"/>
            </a:xfrm>
            <a:prstGeom prst="rect">
              <a:avLst/>
            </a:prstGeom>
            <a:noFill/>
            <a:ln>
              <a:noFill/>
            </a:ln>
          </p:spPr>
        </p:pic>
        <p:cxnSp>
          <p:nvCxnSpPr>
            <p:cNvPr id="1028" name="Google Shape;1028;p57"/>
            <p:cNvCxnSpPr>
              <a:stCxn id="1015" idx="0"/>
              <a:endCxn id="1029" idx="2"/>
            </p:cNvCxnSpPr>
            <p:nvPr/>
          </p:nvCxnSpPr>
          <p:spPr>
            <a:xfrm rot="10800000">
              <a:off x="3525043" y="3270440"/>
              <a:ext cx="0" cy="155700"/>
            </a:xfrm>
            <a:prstGeom prst="straightConnector1">
              <a:avLst/>
            </a:prstGeom>
            <a:noFill/>
            <a:ln w="12700" cap="flat" cmpd="sng">
              <a:solidFill>
                <a:schemeClr val="accent5"/>
              </a:solidFill>
              <a:prstDash val="solid"/>
              <a:round/>
              <a:headEnd type="triangle" w="med" len="med"/>
              <a:tailEnd type="none" w="sm" len="sm"/>
            </a:ln>
          </p:spPr>
        </p:cxnSp>
        <p:pic>
          <p:nvPicPr>
            <p:cNvPr id="1030" name="Google Shape;1030;p57" descr="A close up of a logo&#10;&#10;Description generated with very high confidence"/>
            <p:cNvPicPr preferRelativeResize="0"/>
            <p:nvPr/>
          </p:nvPicPr>
          <p:blipFill rotWithShape="1">
            <a:blip r:embed="rId5">
              <a:alphaModFix/>
            </a:blip>
            <a:srcRect/>
            <a:stretch/>
          </p:blipFill>
          <p:spPr>
            <a:xfrm>
              <a:off x="5632394" y="3657489"/>
              <a:ext cx="348631" cy="348631"/>
            </a:xfrm>
            <a:prstGeom prst="rect">
              <a:avLst/>
            </a:prstGeom>
            <a:noFill/>
            <a:ln>
              <a:noFill/>
            </a:ln>
          </p:spPr>
        </p:pic>
        <p:grpSp>
          <p:nvGrpSpPr>
            <p:cNvPr id="1031" name="Google Shape;1031;p57"/>
            <p:cNvGrpSpPr/>
            <p:nvPr/>
          </p:nvGrpSpPr>
          <p:grpSpPr>
            <a:xfrm>
              <a:off x="10276635" y="3355835"/>
              <a:ext cx="1191465" cy="1006851"/>
              <a:chOff x="3256246" y="4046195"/>
              <a:chExt cx="1822898" cy="1540446"/>
            </a:xfrm>
          </p:grpSpPr>
          <p:pic>
            <p:nvPicPr>
              <p:cNvPr id="1032" name="Google Shape;1032;p57"/>
              <p:cNvPicPr preferRelativeResize="0"/>
              <p:nvPr/>
            </p:nvPicPr>
            <p:blipFill rotWithShape="1">
              <a:blip r:embed="rId6">
                <a:alphaModFix/>
              </a:blip>
              <a:srcRect t="40619"/>
              <a:stretch/>
            </p:blipFill>
            <p:spPr>
              <a:xfrm rot="-1166019">
                <a:off x="3368598" y="4398774"/>
                <a:ext cx="1598195" cy="949029"/>
              </a:xfrm>
              <a:prstGeom prst="rect">
                <a:avLst/>
              </a:prstGeom>
              <a:noFill/>
              <a:ln>
                <a:noFill/>
              </a:ln>
            </p:spPr>
          </p:pic>
          <p:sp>
            <p:nvSpPr>
              <p:cNvPr id="1033" name="Google Shape;1033;p57"/>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grpSp>
          <p:nvGrpSpPr>
            <p:cNvPr id="1034" name="Google Shape;1034;p57"/>
            <p:cNvGrpSpPr/>
            <p:nvPr/>
          </p:nvGrpSpPr>
          <p:grpSpPr>
            <a:xfrm>
              <a:off x="4532033" y="4771457"/>
              <a:ext cx="970258" cy="1294163"/>
              <a:chOff x="4962150" y="4228000"/>
              <a:chExt cx="808868" cy="1078895"/>
            </a:xfrm>
          </p:grpSpPr>
          <p:sp>
            <p:nvSpPr>
              <p:cNvPr id="1035" name="Google Shape;1035;p57"/>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cxnSp>
            <p:nvCxnSpPr>
              <p:cNvPr id="1036" name="Google Shape;1036;p57"/>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1037" name="Google Shape;1037;p57"/>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038" name="Google Shape;1038;p57"/>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039" name="Google Shape;1039;p57"/>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1040" name="Google Shape;1040;p57"/>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041" name="Google Shape;1041;p57"/>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042" name="Google Shape;1042;p57"/>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043" name="Google Shape;1043;p57"/>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044" name="Google Shape;1044;p57"/>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045" name="Google Shape;1045;p57"/>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046" name="Google Shape;1046;p57"/>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047" name="Google Shape;1047;p57"/>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1048" name="Google Shape;1048;p57"/>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1049" name="Google Shape;1049;p57"/>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1050" name="Google Shape;1050;p57"/>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051" name="Google Shape;1051;p57"/>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1052" name="Google Shape;1052;p57"/>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053" name="Google Shape;1053;p57"/>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1054" name="Google Shape;1054;p57"/>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5" name="Google Shape;1055;p57"/>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6" name="Google Shape;1056;p57"/>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7" name="Google Shape;1057;p57"/>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8" name="Google Shape;1058;p57"/>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9" name="Google Shape;1059;p57"/>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0" name="Google Shape;1060;p57"/>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1" name="Google Shape;1061;p57"/>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2" name="Google Shape;1062;p57"/>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3" name="Google Shape;1063;p57"/>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4" name="Google Shape;1064;p57"/>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5" name="Google Shape;1065;p57"/>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6" name="Google Shape;1066;p57"/>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7" name="Google Shape;1067;p57"/>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8" name="Google Shape;1068;p57"/>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9" name="Google Shape;1069;p57"/>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0" name="Google Shape;1070;p57"/>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1" name="Google Shape;1071;p57"/>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2" name="Google Shape;1072;p57"/>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3" name="Google Shape;1073;p57"/>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pic>
          <p:nvPicPr>
            <p:cNvPr id="1074" name="Google Shape;1074;p57"/>
            <p:cNvPicPr preferRelativeResize="0"/>
            <p:nvPr/>
          </p:nvPicPr>
          <p:blipFill rotWithShape="1">
            <a:blip r:embed="rId7">
              <a:alphaModFix/>
            </a:blip>
            <a:srcRect/>
            <a:stretch/>
          </p:blipFill>
          <p:spPr>
            <a:xfrm>
              <a:off x="2956016" y="3606009"/>
              <a:ext cx="451591" cy="451591"/>
            </a:xfrm>
            <a:prstGeom prst="rect">
              <a:avLst/>
            </a:prstGeom>
            <a:noFill/>
            <a:ln>
              <a:noFill/>
            </a:ln>
          </p:spPr>
        </p:pic>
        <p:pic>
          <p:nvPicPr>
            <p:cNvPr id="1075" name="Google Shape;1075;p57"/>
            <p:cNvPicPr preferRelativeResize="0"/>
            <p:nvPr/>
          </p:nvPicPr>
          <p:blipFill rotWithShape="1">
            <a:blip r:embed="rId8">
              <a:alphaModFix/>
            </a:blip>
            <a:srcRect/>
            <a:stretch/>
          </p:blipFill>
          <p:spPr>
            <a:xfrm>
              <a:off x="3533876" y="3575634"/>
              <a:ext cx="512342" cy="512342"/>
            </a:xfrm>
            <a:prstGeom prst="rect">
              <a:avLst/>
            </a:prstGeom>
            <a:noFill/>
            <a:ln>
              <a:noFill/>
            </a:ln>
          </p:spPr>
        </p:pic>
        <p:sp>
          <p:nvSpPr>
            <p:cNvPr id="1029" name="Google Shape;1029;p57"/>
            <p:cNvSpPr/>
            <p:nvPr/>
          </p:nvSpPr>
          <p:spPr>
            <a:xfrm>
              <a:off x="2877599" y="2463888"/>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Client in Chrome</a:t>
              </a:r>
              <a:endParaRPr/>
            </a:p>
          </p:txBody>
        </p:sp>
        <p:pic>
          <p:nvPicPr>
            <p:cNvPr id="1076" name="Google Shape;1076;p57"/>
            <p:cNvPicPr preferRelativeResize="0"/>
            <p:nvPr/>
          </p:nvPicPr>
          <p:blipFill rotWithShape="1">
            <a:blip r:embed="rId9">
              <a:alphaModFix/>
            </a:blip>
            <a:srcRect l="24971" r="25429"/>
            <a:stretch/>
          </p:blipFill>
          <p:spPr>
            <a:xfrm>
              <a:off x="2939208" y="2918850"/>
              <a:ext cx="283302" cy="321760"/>
            </a:xfrm>
            <a:prstGeom prst="rect">
              <a:avLst/>
            </a:prstGeom>
            <a:noFill/>
            <a:ln>
              <a:noFill/>
            </a:ln>
          </p:spPr>
        </p:pic>
        <p:cxnSp>
          <p:nvCxnSpPr>
            <p:cNvPr id="1077" name="Google Shape;1077;p57"/>
            <p:cNvCxnSpPr/>
            <p:nvPr/>
          </p:nvCxnSpPr>
          <p:spPr>
            <a:xfrm flipH="1">
              <a:off x="4179703" y="3857969"/>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078" name="Google Shape;1078;p57"/>
            <p:cNvCxnSpPr/>
            <p:nvPr/>
          </p:nvCxnSpPr>
          <p:spPr>
            <a:xfrm rot="10800000">
              <a:off x="2488384" y="2889118"/>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079" name="Google Shape;1079;p57"/>
            <p:cNvCxnSpPr/>
            <p:nvPr/>
          </p:nvCxnSpPr>
          <p:spPr>
            <a:xfrm rot="10800000">
              <a:off x="4968905" y="3857969"/>
              <a:ext cx="427845" cy="0"/>
            </a:xfrm>
            <a:prstGeom prst="straightConnector1">
              <a:avLst/>
            </a:prstGeom>
            <a:noFill/>
            <a:ln w="12700" cap="flat" cmpd="sng">
              <a:solidFill>
                <a:schemeClr val="accent5"/>
              </a:solidFill>
              <a:prstDash val="solid"/>
              <a:round/>
              <a:headEnd type="triangle" w="med" len="med"/>
              <a:tailEnd type="none" w="sm" len="sm"/>
            </a:ln>
          </p:spPr>
        </p:cxnSp>
        <p:pic>
          <p:nvPicPr>
            <p:cNvPr id="1080" name="Google Shape;1080;p57"/>
            <p:cNvPicPr preferRelativeResize="0"/>
            <p:nvPr/>
          </p:nvPicPr>
          <p:blipFill rotWithShape="1">
            <a:blip r:embed="rId8">
              <a:alphaModFix/>
            </a:blip>
            <a:srcRect/>
            <a:stretch/>
          </p:blipFill>
          <p:spPr>
            <a:xfrm>
              <a:off x="5992190" y="3575634"/>
              <a:ext cx="512342" cy="512342"/>
            </a:xfrm>
            <a:prstGeom prst="rect">
              <a:avLst/>
            </a:prstGeom>
            <a:noFill/>
            <a:ln>
              <a:noFill/>
            </a:ln>
          </p:spPr>
        </p:pic>
        <p:pic>
          <p:nvPicPr>
            <p:cNvPr id="1081" name="Google Shape;1081;p57" descr="A close up of a logo&#10;&#10;Description generated with very high confidence"/>
            <p:cNvPicPr preferRelativeResize="0"/>
            <p:nvPr/>
          </p:nvPicPr>
          <p:blipFill rotWithShape="1">
            <a:blip r:embed="rId5">
              <a:alphaModFix/>
            </a:blip>
            <a:srcRect/>
            <a:stretch/>
          </p:blipFill>
          <p:spPr>
            <a:xfrm>
              <a:off x="8115067" y="3657489"/>
              <a:ext cx="348631" cy="348631"/>
            </a:xfrm>
            <a:prstGeom prst="rect">
              <a:avLst/>
            </a:prstGeom>
            <a:noFill/>
            <a:ln>
              <a:noFill/>
            </a:ln>
          </p:spPr>
        </p:pic>
        <p:sp>
          <p:nvSpPr>
            <p:cNvPr id="1082" name="Google Shape;1082;p57"/>
            <p:cNvSpPr/>
            <p:nvPr/>
          </p:nvSpPr>
          <p:spPr>
            <a:xfrm rot="10800000">
              <a:off x="7211891" y="4913669"/>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3" name="Google Shape;1083;p57"/>
            <p:cNvSpPr/>
            <p:nvPr/>
          </p:nvSpPr>
          <p:spPr>
            <a:xfrm>
              <a:off x="7211891" y="5185398"/>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4" name="Google Shape;1084;p57"/>
            <p:cNvSpPr/>
            <p:nvPr/>
          </p:nvSpPr>
          <p:spPr>
            <a:xfrm rot="-5400000">
              <a:off x="6806151" y="5242439"/>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5" name="Google Shape;1085;p57"/>
            <p:cNvSpPr/>
            <p:nvPr/>
          </p:nvSpPr>
          <p:spPr>
            <a:xfrm rot="5400000">
              <a:off x="6806151" y="5583050"/>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6" name="Google Shape;1086;p57"/>
            <p:cNvSpPr/>
            <p:nvPr/>
          </p:nvSpPr>
          <p:spPr>
            <a:xfrm>
              <a:off x="6816965" y="4903601"/>
              <a:ext cx="249458" cy="249459"/>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1">
                <a:solidFill>
                  <a:schemeClr val="lt1"/>
                </a:solidFill>
                <a:latin typeface="Arial"/>
                <a:ea typeface="Arial"/>
                <a:cs typeface="Arial"/>
                <a:sym typeface="Arial"/>
              </a:endParaRPr>
            </a:p>
          </p:txBody>
        </p:sp>
        <p:sp>
          <p:nvSpPr>
            <p:cNvPr id="1087" name="Google Shape;1087;p57"/>
            <p:cNvSpPr/>
            <p:nvPr/>
          </p:nvSpPr>
          <p:spPr>
            <a:xfrm rot="10800000">
              <a:off x="7211890" y="5596104"/>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8" name="Google Shape;1088;p57"/>
            <p:cNvSpPr/>
            <p:nvPr/>
          </p:nvSpPr>
          <p:spPr>
            <a:xfrm>
              <a:off x="7233786" y="5463345"/>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grpSp>
          <p:nvGrpSpPr>
            <p:cNvPr id="1089" name="Google Shape;1089;p57"/>
            <p:cNvGrpSpPr/>
            <p:nvPr/>
          </p:nvGrpSpPr>
          <p:grpSpPr>
            <a:xfrm>
              <a:off x="381001" y="2069154"/>
              <a:ext cx="950811" cy="1513057"/>
              <a:chOff x="4902603" y="708308"/>
              <a:chExt cx="792656" cy="1261379"/>
            </a:xfrm>
          </p:grpSpPr>
          <p:pic>
            <p:nvPicPr>
              <p:cNvPr id="1090" name="Google Shape;1090;p57"/>
              <p:cNvPicPr preferRelativeResize="0"/>
              <p:nvPr/>
            </p:nvPicPr>
            <p:blipFill rotWithShape="1">
              <a:blip r:embed="rId10">
                <a:alphaModFix/>
              </a:blip>
              <a:srcRect/>
              <a:stretch/>
            </p:blipFill>
            <p:spPr>
              <a:xfrm>
                <a:off x="4902603" y="708308"/>
                <a:ext cx="792656" cy="1261379"/>
              </a:xfrm>
              <a:prstGeom prst="rect">
                <a:avLst/>
              </a:prstGeom>
              <a:noFill/>
              <a:ln>
                <a:noFill/>
              </a:ln>
            </p:spPr>
          </p:pic>
          <p:sp>
            <p:nvSpPr>
              <p:cNvPr id="1091" name="Google Shape;1091;p57"/>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grpSp>
        <p:sp>
          <p:nvSpPr>
            <p:cNvPr id="1092" name="Google Shape;1092;p57"/>
            <p:cNvSpPr/>
            <p:nvPr/>
          </p:nvSpPr>
          <p:spPr>
            <a:xfrm>
              <a:off x="1140696" y="2196026"/>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93" name="Google Shape;1093;p57"/>
            <p:cNvSpPr/>
            <p:nvPr/>
          </p:nvSpPr>
          <p:spPr>
            <a:xfrm>
              <a:off x="11197014" y="3554620"/>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1094" name="Google Shape;1094;p57"/>
            <p:cNvPicPr preferRelativeResize="0"/>
            <p:nvPr/>
          </p:nvPicPr>
          <p:blipFill rotWithShape="1">
            <a:blip r:embed="rId11">
              <a:alphaModFix/>
            </a:blip>
            <a:srcRect/>
            <a:stretch/>
          </p:blipFill>
          <p:spPr>
            <a:xfrm flipH="1">
              <a:off x="1344417" y="2619364"/>
              <a:ext cx="539508" cy="539508"/>
            </a:xfrm>
            <a:prstGeom prst="rect">
              <a:avLst/>
            </a:prstGeom>
            <a:noFill/>
            <a:ln>
              <a:noFill/>
            </a:ln>
          </p:spPr>
        </p:pic>
      </p:grpSp>
      <p:sp>
        <p:nvSpPr>
          <p:cNvPr id="1095" name="Google Shape;1095;p57"/>
          <p:cNvSpPr/>
          <p:nvPr/>
        </p:nvSpPr>
        <p:spPr>
          <a:xfrm>
            <a:off x="304800" y="2466866"/>
            <a:ext cx="2242403" cy="2836787"/>
          </a:xfrm>
          <a:prstGeom prst="roundRect">
            <a:avLst>
              <a:gd name="adj" fmla="val 4892"/>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6" name="Google Shape;1096;p57"/>
          <p:cNvSpPr/>
          <p:nvPr/>
        </p:nvSpPr>
        <p:spPr>
          <a:xfrm>
            <a:off x="2052910" y="2466866"/>
            <a:ext cx="3059977"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7" name="Google Shape;1097;p57"/>
          <p:cNvSpPr/>
          <p:nvPr/>
        </p:nvSpPr>
        <p:spPr>
          <a:xfrm>
            <a:off x="4456022" y="2466866"/>
            <a:ext cx="3018771"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8" name="Google Shape;1098;p57"/>
          <p:cNvSpPr/>
          <p:nvPr/>
        </p:nvSpPr>
        <p:spPr>
          <a:xfrm>
            <a:off x="6939944" y="2466866"/>
            <a:ext cx="4642456" cy="2836787"/>
          </a:xfrm>
          <a:prstGeom prst="roundRect">
            <a:avLst>
              <a:gd name="adj" fmla="val 287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99" name="Google Shape;1099;p57"/>
          <p:cNvCxnSpPr/>
          <p:nvPr/>
        </p:nvCxnSpPr>
        <p:spPr>
          <a:xfrm>
            <a:off x="515071"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0" name="Google Shape;1100;p57"/>
          <p:cNvSpPr txBox="1"/>
          <p:nvPr/>
        </p:nvSpPr>
        <p:spPr>
          <a:xfrm>
            <a:off x="600463" y="1235504"/>
            <a:ext cx="3148567" cy="5202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We use a webcam to record gestures from users in real-time.</a:t>
            </a:r>
            <a:endParaRPr/>
          </a:p>
        </p:txBody>
      </p:sp>
      <p:cxnSp>
        <p:nvCxnSpPr>
          <p:cNvPr id="1101" name="Google Shape;1101;p57"/>
          <p:cNvCxnSpPr/>
          <p:nvPr/>
        </p:nvCxnSpPr>
        <p:spPr>
          <a:xfrm>
            <a:off x="2547203"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2" name="Google Shape;1102;p57"/>
          <p:cNvSpPr txBox="1"/>
          <p:nvPr/>
        </p:nvSpPr>
        <p:spPr>
          <a:xfrm>
            <a:off x="2632595" y="1235503"/>
            <a:ext cx="3148567"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PoseNet runs on a local node.js server and is exposed via a website. It translates a video stream into a wireframe stream.</a:t>
            </a:r>
            <a:endParaRPr/>
          </a:p>
        </p:txBody>
      </p:sp>
      <p:cxnSp>
        <p:nvCxnSpPr>
          <p:cNvPr id="1103" name="Google Shape;1103;p57"/>
          <p:cNvCxnSpPr/>
          <p:nvPr/>
        </p:nvCxnSpPr>
        <p:spPr>
          <a:xfrm>
            <a:off x="5127164"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4" name="Google Shape;1104;p57"/>
          <p:cNvSpPr txBox="1"/>
          <p:nvPr/>
        </p:nvSpPr>
        <p:spPr>
          <a:xfrm>
            <a:off x="5212556"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Python websocket server consumes the wireframe stream and feeds it into a gesture model. This model extracts movements like take-off or left from the wireframe stream.</a:t>
            </a:r>
            <a:endParaRPr/>
          </a:p>
        </p:txBody>
      </p:sp>
      <p:cxnSp>
        <p:nvCxnSpPr>
          <p:cNvPr id="1105" name="Google Shape;1105;p57"/>
          <p:cNvCxnSpPr/>
          <p:nvPr/>
        </p:nvCxnSpPr>
        <p:spPr>
          <a:xfrm>
            <a:off x="7366917"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6" name="Google Shape;1106;p57"/>
          <p:cNvSpPr txBox="1"/>
          <p:nvPr/>
        </p:nvSpPr>
        <p:spPr>
          <a:xfrm>
            <a:off x="7452309"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steering module connect the drone API with the movement stream from the gesture model and ensures multi-threading and realtime movements.</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500"/>
                                        <p:tgtEl>
                                          <p:spTgt spid="110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095"/>
                                        </p:tgtEl>
                                        <p:attrNameLst>
                                          <p:attrName>style.visibility</p:attrName>
                                        </p:attrNameLst>
                                      </p:cBhvr>
                                      <p:to>
                                        <p:strVal val="visible"/>
                                      </p:to>
                                    </p:set>
                                    <p:anim calcmode="lin" valueType="num">
                                      <p:cBhvr additive="base">
                                        <p:cTn id="13" dur="500"/>
                                        <p:tgtEl>
                                          <p:spTgt spid="109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02"/>
                                        </p:tgtEl>
                                        <p:attrNameLst>
                                          <p:attrName>style.visibility</p:attrName>
                                        </p:attrNameLst>
                                      </p:cBhvr>
                                      <p:to>
                                        <p:strVal val="visible"/>
                                      </p:to>
                                    </p:set>
                                    <p:anim calcmode="lin" valueType="num">
                                      <p:cBhvr additive="base">
                                        <p:cTn id="21" dur="500"/>
                                        <p:tgtEl>
                                          <p:spTgt spid="1102"/>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96"/>
                                        </p:tgtEl>
                                        <p:attrNameLst>
                                          <p:attrName>style.visibility</p:attrName>
                                        </p:attrNameLst>
                                      </p:cBhvr>
                                      <p:to>
                                        <p:strVal val="visible"/>
                                      </p:to>
                                    </p:set>
                                    <p:anim calcmode="lin" valueType="num">
                                      <p:cBhvr additive="base">
                                        <p:cTn id="24" dur="500"/>
                                        <p:tgtEl>
                                          <p:spTgt spid="1096"/>
                                        </p:tgtEl>
                                        <p:attrNameLst>
                                          <p:attrName>ppt_y</p:attrName>
                                        </p:attrNameLst>
                                      </p:cBhvr>
                                      <p:tavLst>
                                        <p:tav tm="0">
                                          <p:val>
                                            <p:strVal val="#ppt_y+1"/>
                                          </p:val>
                                        </p:tav>
                                        <p:tav tm="100000">
                                          <p:val>
                                            <p:strVal val="#ppt_y"/>
                                          </p:val>
                                        </p:tav>
                                      </p:tavLst>
                                    </p:anim>
                                  </p:childTnLst>
                                </p:cTn>
                              </p:par>
                              <p:par>
                                <p:cTn id="25" presetID="2" presetClass="exit" presetSubtype="4" fill="hold" nodeType="withEffect">
                                  <p:stCondLst>
                                    <p:cond delay="0"/>
                                  </p:stCondLst>
                                  <p:childTnLst>
                                    <p:anim calcmode="lin" valueType="num">
                                      <p:cBhvr additive="base">
                                        <p:cTn id="26" dur="500"/>
                                        <p:tgtEl>
                                          <p:spTgt spid="1100"/>
                                        </p:tgtEl>
                                        <p:attrNameLst>
                                          <p:attrName>ppt_y</p:attrName>
                                        </p:attrNameLst>
                                      </p:cBhvr>
                                      <p:tavLst>
                                        <p:tav tm="0">
                                          <p:val>
                                            <p:strVal val="#ppt_y"/>
                                          </p:val>
                                        </p:tav>
                                        <p:tav tm="100000">
                                          <p:val>
                                            <p:strVal val="#ppt_y+1"/>
                                          </p:val>
                                        </p:tav>
                                      </p:tavLst>
                                    </p:anim>
                                    <p:set>
                                      <p:cBhvr>
                                        <p:cTn id="27" dur="1" fill="hold">
                                          <p:stCondLst>
                                            <p:cond delay="500"/>
                                          </p:stCondLst>
                                        </p:cTn>
                                        <p:tgtEl>
                                          <p:spTgt spid="1100"/>
                                        </p:tgtEl>
                                        <p:attrNameLst>
                                          <p:attrName>style.visibility</p:attrName>
                                        </p:attrNameLst>
                                      </p:cBhvr>
                                      <p:to>
                                        <p:strVal val="hidden"/>
                                      </p:to>
                                    </p:set>
                                  </p:childTnLst>
                                </p:cTn>
                              </p:par>
                              <p:par>
                                <p:cTn id="28" presetID="2" presetClass="exit" presetSubtype="4" fill="hold" nodeType="withEffect">
                                  <p:stCondLst>
                                    <p:cond delay="0"/>
                                  </p:stCondLst>
                                  <p:childTnLst>
                                    <p:anim calcmode="lin" valueType="num">
                                      <p:cBhvr additive="base">
                                        <p:cTn id="29" dur="500"/>
                                        <p:tgtEl>
                                          <p:spTgt spid="1099"/>
                                        </p:tgtEl>
                                        <p:attrNameLst>
                                          <p:attrName>ppt_y</p:attrName>
                                        </p:attrNameLst>
                                      </p:cBhvr>
                                      <p:tavLst>
                                        <p:tav tm="0">
                                          <p:val>
                                            <p:strVal val="#ppt_y"/>
                                          </p:val>
                                        </p:tav>
                                        <p:tav tm="100000">
                                          <p:val>
                                            <p:strVal val="#ppt_y+1"/>
                                          </p:val>
                                        </p:tav>
                                      </p:tavLst>
                                    </p:anim>
                                    <p:set>
                                      <p:cBhvr>
                                        <p:cTn id="30" dur="1" fill="hold">
                                          <p:stCondLst>
                                            <p:cond delay="500"/>
                                          </p:stCondLst>
                                        </p:cTn>
                                        <p:tgtEl>
                                          <p:spTgt spid="1099"/>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1095"/>
                                        </p:tgtEl>
                                        <p:attrNameLst>
                                          <p:attrName>ppt_y</p:attrName>
                                        </p:attrNameLst>
                                      </p:cBhvr>
                                      <p:tavLst>
                                        <p:tav tm="0">
                                          <p:val>
                                            <p:strVal val="#ppt_y"/>
                                          </p:val>
                                        </p:tav>
                                        <p:tav tm="100000">
                                          <p:val>
                                            <p:strVal val="#ppt_y+1"/>
                                          </p:val>
                                        </p:tav>
                                      </p:tavLst>
                                    </p:anim>
                                    <p:set>
                                      <p:cBhvr>
                                        <p:cTn id="33" dur="1" fill="hold">
                                          <p:stCondLst>
                                            <p:cond delay="500"/>
                                          </p:stCondLst>
                                        </p:cTn>
                                        <p:tgtEl>
                                          <p:spTgt spid="109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97"/>
                                        </p:tgtEl>
                                        <p:attrNameLst>
                                          <p:attrName>style.visibility</p:attrName>
                                        </p:attrNameLst>
                                      </p:cBhvr>
                                      <p:to>
                                        <p:strVal val="visible"/>
                                      </p:to>
                                    </p:set>
                                    <p:anim calcmode="lin" valueType="num">
                                      <p:cBhvr additive="base">
                                        <p:cTn id="38" dur="500"/>
                                        <p:tgtEl>
                                          <p:spTgt spid="1097"/>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03"/>
                                        </p:tgtEl>
                                        <p:attrNameLst>
                                          <p:attrName>style.visibility</p:attrName>
                                        </p:attrNameLst>
                                      </p:cBhvr>
                                      <p:to>
                                        <p:strVal val="visible"/>
                                      </p:to>
                                    </p:set>
                                    <p:anim calcmode="lin" valueType="num">
                                      <p:cBhvr additive="base">
                                        <p:cTn id="41" dur="500"/>
                                        <p:tgtEl>
                                          <p:spTgt spid="1103"/>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104"/>
                                        </p:tgtEl>
                                        <p:attrNameLst>
                                          <p:attrName>style.visibility</p:attrName>
                                        </p:attrNameLst>
                                      </p:cBhvr>
                                      <p:to>
                                        <p:strVal val="visible"/>
                                      </p:to>
                                    </p:set>
                                    <p:anim calcmode="lin" valueType="num">
                                      <p:cBhvr additive="base">
                                        <p:cTn id="44" dur="500"/>
                                        <p:tgtEl>
                                          <p:spTgt spid="1104"/>
                                        </p:tgtEl>
                                        <p:attrNameLst>
                                          <p:attrName>ppt_y</p:attrName>
                                        </p:attrNameLst>
                                      </p:cBhvr>
                                      <p:tavLst>
                                        <p:tav tm="0">
                                          <p:val>
                                            <p:strVal val="#ppt_y+1"/>
                                          </p:val>
                                        </p:tav>
                                        <p:tav tm="100000">
                                          <p:val>
                                            <p:strVal val="#ppt_y"/>
                                          </p:val>
                                        </p:tav>
                                      </p:tavLst>
                                    </p:anim>
                                  </p:childTnLst>
                                </p:cTn>
                              </p:par>
                              <p:par>
                                <p:cTn id="45" presetID="2" presetClass="exit" presetSubtype="4" fill="hold" nodeType="withEffect">
                                  <p:stCondLst>
                                    <p:cond delay="0"/>
                                  </p:stCondLst>
                                  <p:childTnLst>
                                    <p:anim calcmode="lin" valueType="num">
                                      <p:cBhvr additive="base">
                                        <p:cTn id="46" dur="500"/>
                                        <p:tgtEl>
                                          <p:spTgt spid="1101"/>
                                        </p:tgtEl>
                                        <p:attrNameLst>
                                          <p:attrName>ppt_y</p:attrName>
                                        </p:attrNameLst>
                                      </p:cBhvr>
                                      <p:tavLst>
                                        <p:tav tm="0">
                                          <p:val>
                                            <p:strVal val="#ppt_y"/>
                                          </p:val>
                                        </p:tav>
                                        <p:tav tm="100000">
                                          <p:val>
                                            <p:strVal val="#ppt_y+1"/>
                                          </p:val>
                                        </p:tav>
                                      </p:tavLst>
                                    </p:anim>
                                    <p:set>
                                      <p:cBhvr>
                                        <p:cTn id="47" dur="1" fill="hold">
                                          <p:stCondLst>
                                            <p:cond delay="500"/>
                                          </p:stCondLst>
                                        </p:cTn>
                                        <p:tgtEl>
                                          <p:spTgt spid="1101"/>
                                        </p:tgtEl>
                                        <p:attrNameLst>
                                          <p:attrName>style.visibility</p:attrName>
                                        </p:attrNameLst>
                                      </p:cBhvr>
                                      <p:to>
                                        <p:strVal val="hidden"/>
                                      </p:to>
                                    </p:set>
                                  </p:childTnLst>
                                </p:cTn>
                              </p:par>
                              <p:par>
                                <p:cTn id="48" presetID="2" presetClass="exit" presetSubtype="4" fill="hold" nodeType="withEffect">
                                  <p:stCondLst>
                                    <p:cond delay="0"/>
                                  </p:stCondLst>
                                  <p:childTnLst>
                                    <p:anim calcmode="lin" valueType="num">
                                      <p:cBhvr additive="base">
                                        <p:cTn id="49" dur="500"/>
                                        <p:tgtEl>
                                          <p:spTgt spid="1102"/>
                                        </p:tgtEl>
                                        <p:attrNameLst>
                                          <p:attrName>ppt_y</p:attrName>
                                        </p:attrNameLst>
                                      </p:cBhvr>
                                      <p:tavLst>
                                        <p:tav tm="0">
                                          <p:val>
                                            <p:strVal val="#ppt_y"/>
                                          </p:val>
                                        </p:tav>
                                        <p:tav tm="100000">
                                          <p:val>
                                            <p:strVal val="#ppt_y+1"/>
                                          </p:val>
                                        </p:tav>
                                      </p:tavLst>
                                    </p:anim>
                                    <p:set>
                                      <p:cBhvr>
                                        <p:cTn id="50" dur="1" fill="hold">
                                          <p:stCondLst>
                                            <p:cond delay="500"/>
                                          </p:stCondLst>
                                        </p:cTn>
                                        <p:tgtEl>
                                          <p:spTgt spid="1102"/>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1096"/>
                                        </p:tgtEl>
                                        <p:attrNameLst>
                                          <p:attrName>ppt_y</p:attrName>
                                        </p:attrNameLst>
                                      </p:cBhvr>
                                      <p:tavLst>
                                        <p:tav tm="0">
                                          <p:val>
                                            <p:strVal val="#ppt_y"/>
                                          </p:val>
                                        </p:tav>
                                        <p:tav tm="100000">
                                          <p:val>
                                            <p:strVal val="#ppt_y+1"/>
                                          </p:val>
                                        </p:tav>
                                      </p:tavLst>
                                    </p:anim>
                                    <p:set>
                                      <p:cBhvr>
                                        <p:cTn id="53" dur="1" fill="hold">
                                          <p:stCondLst>
                                            <p:cond delay="500"/>
                                          </p:stCondLst>
                                        </p:cTn>
                                        <p:tgtEl>
                                          <p:spTgt spid="109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106"/>
                                        </p:tgtEl>
                                        <p:attrNameLst>
                                          <p:attrName>style.visibility</p:attrName>
                                        </p:attrNameLst>
                                      </p:cBhvr>
                                      <p:to>
                                        <p:strVal val="visible"/>
                                      </p:to>
                                    </p:set>
                                    <p:anim calcmode="lin" valueType="num">
                                      <p:cBhvr additive="base">
                                        <p:cTn id="58" dur="500"/>
                                        <p:tgtEl>
                                          <p:spTgt spid="1106"/>
                                        </p:tgtEl>
                                        <p:attrNameLst>
                                          <p:attrName>ppt_y</p:attrName>
                                        </p:attrNameLst>
                                      </p:cBhvr>
                                      <p:tavLst>
                                        <p:tav tm="0">
                                          <p:val>
                                            <p:strVal val="#ppt_y+1"/>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05"/>
                                        </p:tgtEl>
                                        <p:attrNameLst>
                                          <p:attrName>style.visibility</p:attrName>
                                        </p:attrNameLst>
                                      </p:cBhvr>
                                      <p:to>
                                        <p:strVal val="visible"/>
                                      </p:to>
                                    </p:set>
                                    <p:anim calcmode="lin" valueType="num">
                                      <p:cBhvr additive="base">
                                        <p:cTn id="61" dur="500"/>
                                        <p:tgtEl>
                                          <p:spTgt spid="1105"/>
                                        </p:tgtEl>
                                        <p:attrNameLst>
                                          <p:attrName>ppt_y</p:attrName>
                                        </p:attrNameLst>
                                      </p:cBhvr>
                                      <p:tavLst>
                                        <p:tav tm="0">
                                          <p:val>
                                            <p:strVal val="#ppt_y+1"/>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098"/>
                                        </p:tgtEl>
                                        <p:attrNameLst>
                                          <p:attrName>style.visibility</p:attrName>
                                        </p:attrNameLst>
                                      </p:cBhvr>
                                      <p:to>
                                        <p:strVal val="visible"/>
                                      </p:to>
                                    </p:set>
                                    <p:anim calcmode="lin" valueType="num">
                                      <p:cBhvr additive="base">
                                        <p:cTn id="64" dur="500"/>
                                        <p:tgtEl>
                                          <p:spTgt spid="1098"/>
                                        </p:tgtEl>
                                        <p:attrNameLst>
                                          <p:attrName>ppt_y</p:attrName>
                                        </p:attrNameLst>
                                      </p:cBhvr>
                                      <p:tavLst>
                                        <p:tav tm="0">
                                          <p:val>
                                            <p:strVal val="#ppt_y+1"/>
                                          </p:val>
                                        </p:tav>
                                        <p:tav tm="100000">
                                          <p:val>
                                            <p:strVal val="#ppt_y"/>
                                          </p:val>
                                        </p:tav>
                                      </p:tavLst>
                                    </p:anim>
                                  </p:childTnLst>
                                </p:cTn>
                              </p:par>
                              <p:par>
                                <p:cTn id="65" presetID="2" presetClass="exit" presetSubtype="4" fill="hold" nodeType="withEffect">
                                  <p:stCondLst>
                                    <p:cond delay="0"/>
                                  </p:stCondLst>
                                  <p:childTnLst>
                                    <p:anim calcmode="lin" valueType="num">
                                      <p:cBhvr additive="base">
                                        <p:cTn id="66" dur="500"/>
                                        <p:tgtEl>
                                          <p:spTgt spid="1097"/>
                                        </p:tgtEl>
                                        <p:attrNameLst>
                                          <p:attrName>ppt_y</p:attrName>
                                        </p:attrNameLst>
                                      </p:cBhvr>
                                      <p:tavLst>
                                        <p:tav tm="0">
                                          <p:val>
                                            <p:strVal val="#ppt_y"/>
                                          </p:val>
                                        </p:tav>
                                        <p:tav tm="100000">
                                          <p:val>
                                            <p:strVal val="#ppt_y+1"/>
                                          </p:val>
                                        </p:tav>
                                      </p:tavLst>
                                    </p:anim>
                                    <p:set>
                                      <p:cBhvr>
                                        <p:cTn id="67" dur="1" fill="hold">
                                          <p:stCondLst>
                                            <p:cond delay="500"/>
                                          </p:stCondLst>
                                        </p:cTn>
                                        <p:tgtEl>
                                          <p:spTgt spid="1097"/>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103"/>
                                        </p:tgtEl>
                                        <p:attrNameLst>
                                          <p:attrName>ppt_y</p:attrName>
                                        </p:attrNameLst>
                                      </p:cBhvr>
                                      <p:tavLst>
                                        <p:tav tm="0">
                                          <p:val>
                                            <p:strVal val="#ppt_y"/>
                                          </p:val>
                                        </p:tav>
                                        <p:tav tm="100000">
                                          <p:val>
                                            <p:strVal val="#ppt_y+1"/>
                                          </p:val>
                                        </p:tav>
                                      </p:tavLst>
                                    </p:anim>
                                    <p:set>
                                      <p:cBhvr>
                                        <p:cTn id="70" dur="1" fill="hold">
                                          <p:stCondLst>
                                            <p:cond delay="500"/>
                                          </p:stCondLst>
                                        </p:cTn>
                                        <p:tgtEl>
                                          <p:spTgt spid="1103"/>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1104"/>
                                        </p:tgtEl>
                                        <p:attrNameLst>
                                          <p:attrName>ppt_y</p:attrName>
                                        </p:attrNameLst>
                                      </p:cBhvr>
                                      <p:tavLst>
                                        <p:tav tm="0">
                                          <p:val>
                                            <p:strVal val="#ppt_y"/>
                                          </p:val>
                                        </p:tav>
                                        <p:tav tm="100000">
                                          <p:val>
                                            <p:strVal val="#ppt_y+1"/>
                                          </p:val>
                                        </p:tav>
                                      </p:tavLst>
                                    </p:anim>
                                    <p:set>
                                      <p:cBhvr>
                                        <p:cTn id="73" dur="1" fill="hold">
                                          <p:stCondLst>
                                            <p:cond delay="500"/>
                                          </p:stCondLst>
                                        </p:cTn>
                                        <p:tgtEl>
                                          <p:spTgt spid="1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5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112" name="Google Shape;1112;p58"/>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113" name="Google Shape;1113;p58"/>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114" name="Google Shape;1114;p58"/>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115" name="Google Shape;1115;p58"/>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116" name="Google Shape;1116;p58"/>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117" name="Google Shape;1117;p58"/>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118" name="Google Shape;1118;p58"/>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119" name="Google Shape;1119;p58"/>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120" name="Google Shape;1120;p58"/>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121" name="Google Shape;1121;p58"/>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122" name="Google Shape;1122;p58"/>
          <p:cNvSpPr/>
          <p:nvPr/>
        </p:nvSpPr>
        <p:spPr>
          <a:xfrm>
            <a:off x="709863" y="296363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9"/>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128" name="Google Shape;1128;p59"/>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16</a:t>
            </a:fld>
            <a:endParaRPr/>
          </a:p>
        </p:txBody>
      </p:sp>
      <p:pic>
        <p:nvPicPr>
          <p:cNvPr id="1129" name="Google Shape;1129;p59"/>
          <p:cNvPicPr preferRelativeResize="0"/>
          <p:nvPr/>
        </p:nvPicPr>
        <p:blipFill rotWithShape="1">
          <a:blip r:embed="rId3">
            <a:alphaModFix/>
          </a:blip>
          <a:srcRect/>
          <a:stretch/>
        </p:blipFill>
        <p:spPr>
          <a:xfrm>
            <a:off x="4032058" y="999310"/>
            <a:ext cx="7824662" cy="5264071"/>
          </a:xfrm>
          <a:prstGeom prst="rect">
            <a:avLst/>
          </a:prstGeom>
          <a:noFill/>
          <a:ln>
            <a:noFill/>
          </a:ln>
        </p:spPr>
      </p:pic>
      <p:sp>
        <p:nvSpPr>
          <p:cNvPr id="1130" name="Google Shape;1130;p59"/>
          <p:cNvSpPr/>
          <p:nvPr/>
        </p:nvSpPr>
        <p:spPr>
          <a:xfrm>
            <a:off x="2364806" y="3942043"/>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1131" name="Google Shape;1131;p59"/>
          <p:cNvSpPr/>
          <p:nvPr/>
        </p:nvSpPr>
        <p:spPr>
          <a:xfrm rot="-5400000">
            <a:off x="1012390" y="3906768"/>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1132" name="Google Shape;1132;p59"/>
          <p:cNvCxnSpPr/>
          <p:nvPr/>
        </p:nvCxnSpPr>
        <p:spPr>
          <a:xfrm>
            <a:off x="1073422" y="3360072"/>
            <a:ext cx="177355" cy="0"/>
          </a:xfrm>
          <a:prstGeom prst="straightConnector1">
            <a:avLst/>
          </a:prstGeom>
          <a:noFill/>
          <a:ln w="9525" cap="flat" cmpd="sng">
            <a:solidFill>
              <a:srgbClr val="0070C0"/>
            </a:solidFill>
            <a:prstDash val="solid"/>
            <a:round/>
            <a:headEnd type="none" w="sm" len="sm"/>
            <a:tailEnd type="none" w="sm" len="sm"/>
          </a:ln>
        </p:spPr>
      </p:cxnSp>
      <p:cxnSp>
        <p:nvCxnSpPr>
          <p:cNvPr id="1133" name="Google Shape;1133;p59"/>
          <p:cNvCxnSpPr/>
          <p:nvPr/>
        </p:nvCxnSpPr>
        <p:spPr>
          <a:xfrm rot="10800000" flipH="1">
            <a:off x="1047571" y="336949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34" name="Google Shape;1134;p59"/>
          <p:cNvCxnSpPr/>
          <p:nvPr/>
        </p:nvCxnSpPr>
        <p:spPr>
          <a:xfrm rot="10800000" flipH="1">
            <a:off x="1016686" y="376764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35" name="Google Shape;1135;p59"/>
          <p:cNvCxnSpPr/>
          <p:nvPr/>
        </p:nvCxnSpPr>
        <p:spPr>
          <a:xfrm rot="10800000">
            <a:off x="1043416" y="3567216"/>
            <a:ext cx="0" cy="186820"/>
          </a:xfrm>
          <a:prstGeom prst="straightConnector1">
            <a:avLst/>
          </a:prstGeom>
          <a:noFill/>
          <a:ln w="9525" cap="flat" cmpd="sng">
            <a:solidFill>
              <a:srgbClr val="92D050"/>
            </a:solidFill>
            <a:prstDash val="solid"/>
            <a:round/>
            <a:headEnd type="none" w="sm" len="sm"/>
            <a:tailEnd type="none" w="sm" len="sm"/>
          </a:ln>
        </p:spPr>
      </p:cxnSp>
      <p:cxnSp>
        <p:nvCxnSpPr>
          <p:cNvPr id="1136" name="Google Shape;1136;p59"/>
          <p:cNvCxnSpPr/>
          <p:nvPr/>
        </p:nvCxnSpPr>
        <p:spPr>
          <a:xfrm rot="10800000">
            <a:off x="1267742" y="336829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37" name="Google Shape;1137;p59"/>
          <p:cNvCxnSpPr/>
          <p:nvPr/>
        </p:nvCxnSpPr>
        <p:spPr>
          <a:xfrm rot="10800000">
            <a:off x="1297002" y="355849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38" name="Google Shape;1138;p59"/>
          <p:cNvCxnSpPr/>
          <p:nvPr/>
        </p:nvCxnSpPr>
        <p:spPr>
          <a:xfrm rot="10800000" flipH="1">
            <a:off x="1173779" y="298832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39" name="Google Shape;1139;p59"/>
          <p:cNvCxnSpPr/>
          <p:nvPr/>
        </p:nvCxnSpPr>
        <p:spPr>
          <a:xfrm rot="10800000" flipH="1">
            <a:off x="1036741" y="376764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40" name="Google Shape;1140;p59"/>
          <p:cNvCxnSpPr/>
          <p:nvPr/>
        </p:nvCxnSpPr>
        <p:spPr>
          <a:xfrm rot="10800000">
            <a:off x="1296970" y="375357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41" name="Google Shape;1141;p59"/>
          <p:cNvCxnSpPr/>
          <p:nvPr/>
        </p:nvCxnSpPr>
        <p:spPr>
          <a:xfrm rot="10800000">
            <a:off x="1303676" y="375357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42" name="Google Shape;1142;p59"/>
          <p:cNvCxnSpPr/>
          <p:nvPr/>
        </p:nvCxnSpPr>
        <p:spPr>
          <a:xfrm rot="10800000" flipH="1">
            <a:off x="1035453" y="299123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43" name="Google Shape;1143;p59"/>
          <p:cNvCxnSpPr/>
          <p:nvPr/>
        </p:nvCxnSpPr>
        <p:spPr>
          <a:xfrm rot="10800000" flipH="1">
            <a:off x="1323810" y="2813530"/>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1144" name="Google Shape;1144;p59"/>
          <p:cNvCxnSpPr/>
          <p:nvPr/>
        </p:nvCxnSpPr>
        <p:spPr>
          <a:xfrm rot="10800000" flipH="1">
            <a:off x="1357357" y="2635676"/>
            <a:ext cx="7590" cy="176057"/>
          </a:xfrm>
          <a:prstGeom prst="straightConnector1">
            <a:avLst/>
          </a:prstGeom>
          <a:noFill/>
          <a:ln w="9525" cap="flat" cmpd="sng">
            <a:solidFill>
              <a:srgbClr val="1CB7E8"/>
            </a:solidFill>
            <a:prstDash val="solid"/>
            <a:round/>
            <a:headEnd type="none" w="sm" len="sm"/>
            <a:tailEnd type="none" w="sm" len="sm"/>
          </a:ln>
        </p:spPr>
      </p:cxnSp>
      <p:cxnSp>
        <p:nvCxnSpPr>
          <p:cNvPr id="1145" name="Google Shape;1145;p59"/>
          <p:cNvCxnSpPr/>
          <p:nvPr/>
        </p:nvCxnSpPr>
        <p:spPr>
          <a:xfrm>
            <a:off x="1197406" y="2991237"/>
            <a:ext cx="111053" cy="0"/>
          </a:xfrm>
          <a:prstGeom prst="straightConnector1">
            <a:avLst/>
          </a:prstGeom>
          <a:noFill/>
          <a:ln w="9525" cap="flat" cmpd="sng">
            <a:solidFill>
              <a:srgbClr val="050EBB"/>
            </a:solidFill>
            <a:prstDash val="solid"/>
            <a:round/>
            <a:headEnd type="none" w="sm" len="sm"/>
            <a:tailEnd type="none" w="sm" len="sm"/>
          </a:ln>
        </p:spPr>
      </p:cxnSp>
      <p:cxnSp>
        <p:nvCxnSpPr>
          <p:cNvPr id="1146" name="Google Shape;1146;p59"/>
          <p:cNvCxnSpPr/>
          <p:nvPr/>
        </p:nvCxnSpPr>
        <p:spPr>
          <a:xfrm>
            <a:off x="1007117" y="2842599"/>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1147" name="Google Shape;1147;p59"/>
          <p:cNvCxnSpPr/>
          <p:nvPr/>
        </p:nvCxnSpPr>
        <p:spPr>
          <a:xfrm rot="10800000">
            <a:off x="1003955" y="2658068"/>
            <a:ext cx="1330" cy="155048"/>
          </a:xfrm>
          <a:prstGeom prst="straightConnector1">
            <a:avLst/>
          </a:prstGeom>
          <a:noFill/>
          <a:ln w="9525" cap="flat" cmpd="sng">
            <a:solidFill>
              <a:srgbClr val="7178FB"/>
            </a:solidFill>
            <a:prstDash val="solid"/>
            <a:round/>
            <a:headEnd type="none" w="sm" len="sm"/>
            <a:tailEnd type="none" w="sm" len="sm"/>
          </a:ln>
        </p:spPr>
      </p:cxnSp>
      <p:cxnSp>
        <p:nvCxnSpPr>
          <p:cNvPr id="1148" name="Google Shape;1148;p59"/>
          <p:cNvCxnSpPr/>
          <p:nvPr/>
        </p:nvCxnSpPr>
        <p:spPr>
          <a:xfrm rot="10800000" flipH="1">
            <a:off x="1184380" y="288557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49" name="Google Shape;1149;p59"/>
          <p:cNvCxnSpPr/>
          <p:nvPr/>
        </p:nvCxnSpPr>
        <p:spPr>
          <a:xfrm rot="10800000" flipH="1">
            <a:off x="1096061" y="2876496"/>
            <a:ext cx="112756" cy="14896"/>
          </a:xfrm>
          <a:prstGeom prst="straightConnector1">
            <a:avLst/>
          </a:prstGeom>
          <a:noFill/>
          <a:ln w="9525" cap="flat" cmpd="sng">
            <a:solidFill>
              <a:srgbClr val="D059F5"/>
            </a:solidFill>
            <a:prstDash val="solid"/>
            <a:round/>
            <a:headEnd type="none" w="sm" len="sm"/>
            <a:tailEnd type="none" w="sm" len="sm"/>
          </a:ln>
        </p:spPr>
      </p:cxnSp>
      <p:sp>
        <p:nvSpPr>
          <p:cNvPr id="1150" name="Google Shape;1150;p59"/>
          <p:cNvSpPr/>
          <p:nvPr/>
        </p:nvSpPr>
        <p:spPr>
          <a:xfrm>
            <a:off x="1351009" y="280054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1" name="Google Shape;1151;p59"/>
          <p:cNvSpPr/>
          <p:nvPr/>
        </p:nvSpPr>
        <p:spPr>
          <a:xfrm>
            <a:off x="1359761" y="261585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2" name="Google Shape;1152;p59"/>
          <p:cNvSpPr/>
          <p:nvPr/>
        </p:nvSpPr>
        <p:spPr>
          <a:xfrm>
            <a:off x="1317727" y="298177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3" name="Google Shape;1153;p59"/>
          <p:cNvSpPr/>
          <p:nvPr/>
        </p:nvSpPr>
        <p:spPr>
          <a:xfrm>
            <a:off x="1213143" y="286990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4" name="Google Shape;1154;p59"/>
          <p:cNvSpPr/>
          <p:nvPr/>
        </p:nvSpPr>
        <p:spPr>
          <a:xfrm>
            <a:off x="1077744" y="288862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5" name="Google Shape;1155;p59"/>
          <p:cNvSpPr/>
          <p:nvPr/>
        </p:nvSpPr>
        <p:spPr>
          <a:xfrm>
            <a:off x="1019980" y="30080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6" name="Google Shape;1156;p59"/>
          <p:cNvSpPr/>
          <p:nvPr/>
        </p:nvSpPr>
        <p:spPr>
          <a:xfrm>
            <a:off x="999193" y="282150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7" name="Google Shape;1157;p59"/>
          <p:cNvSpPr/>
          <p:nvPr/>
        </p:nvSpPr>
        <p:spPr>
          <a:xfrm>
            <a:off x="998691" y="263124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8" name="Google Shape;1158;p59"/>
          <p:cNvSpPr/>
          <p:nvPr/>
        </p:nvSpPr>
        <p:spPr>
          <a:xfrm>
            <a:off x="1170093" y="297809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9" name="Google Shape;1159;p59"/>
          <p:cNvSpPr/>
          <p:nvPr/>
        </p:nvSpPr>
        <p:spPr>
          <a:xfrm>
            <a:off x="1182397" y="333522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0" name="Google Shape;1160;p59"/>
          <p:cNvSpPr/>
          <p:nvPr/>
        </p:nvSpPr>
        <p:spPr>
          <a:xfrm>
            <a:off x="1262653" y="334943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1" name="Google Shape;1161;p59"/>
          <p:cNvSpPr/>
          <p:nvPr/>
        </p:nvSpPr>
        <p:spPr>
          <a:xfrm>
            <a:off x="1054421" y="335291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2" name="Google Shape;1162;p59"/>
          <p:cNvSpPr/>
          <p:nvPr/>
        </p:nvSpPr>
        <p:spPr>
          <a:xfrm>
            <a:off x="1302412" y="354474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3" name="Google Shape;1163;p59"/>
          <p:cNvSpPr/>
          <p:nvPr/>
        </p:nvSpPr>
        <p:spPr>
          <a:xfrm>
            <a:off x="1028494" y="355346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4" name="Google Shape;1164;p59"/>
          <p:cNvSpPr/>
          <p:nvPr/>
        </p:nvSpPr>
        <p:spPr>
          <a:xfrm>
            <a:off x="1287771" y="374163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5" name="Google Shape;1165;p59"/>
          <p:cNvSpPr/>
          <p:nvPr/>
        </p:nvSpPr>
        <p:spPr>
          <a:xfrm>
            <a:off x="1365698" y="379639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6" name="Google Shape;1166;p59"/>
          <p:cNvSpPr/>
          <p:nvPr/>
        </p:nvSpPr>
        <p:spPr>
          <a:xfrm>
            <a:off x="1319076" y="383207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7" name="Google Shape;1167;p59"/>
          <p:cNvSpPr/>
          <p:nvPr/>
        </p:nvSpPr>
        <p:spPr>
          <a:xfrm>
            <a:off x="1030928" y="375648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8" name="Google Shape;1168;p59"/>
          <p:cNvSpPr/>
          <p:nvPr/>
        </p:nvSpPr>
        <p:spPr>
          <a:xfrm>
            <a:off x="993930" y="382354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9" name="Google Shape;1169;p59"/>
          <p:cNvSpPr/>
          <p:nvPr/>
        </p:nvSpPr>
        <p:spPr>
          <a:xfrm>
            <a:off x="1035631" y="383090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70" name="Google Shape;1170;p59"/>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171" name="Google Shape;1171;p59"/>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72" name="Google Shape;1172;p59"/>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73" name="Google Shape;1173;p59"/>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174" name="Google Shape;1174;p59"/>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75" name="Google Shape;1175;p59"/>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76" name="Google Shape;1176;p59"/>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77" name="Google Shape;1177;p59"/>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78" name="Google Shape;1178;p59"/>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79" name="Google Shape;1179;p59"/>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80" name="Google Shape;1180;p59"/>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81" name="Google Shape;1181;p59"/>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182" name="Google Shape;1182;p59"/>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83" name="Google Shape;1183;p59"/>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184" name="Google Shape;1184;p59"/>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5" name="Google Shape;1185;p59"/>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6" name="Google Shape;1186;p59"/>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7" name="Google Shape;1187;p59"/>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8" name="Google Shape;1188;p59"/>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9" name="Google Shape;1189;p59"/>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0" name="Google Shape;1190;p59"/>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1" name="Google Shape;1191;p59"/>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2" name="Google Shape;1192;p59"/>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3" name="Google Shape;1193;p59"/>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4" name="Google Shape;1194;p59"/>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5" name="Google Shape;1195;p59"/>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6" name="Google Shape;1196;p59"/>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7" name="Google Shape;1197;p59"/>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8" name="Google Shape;1198;p59"/>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99" name="Google Shape;1199;p59"/>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200" name="Google Shape;1200;p59"/>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201" name="Google Shape;1201;p59"/>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2" name="Google Shape;1202;p59"/>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3" name="Google Shape;1203;p59"/>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204" name="Google Shape;1204;p59"/>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205" name="Google Shape;1205;p59"/>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6" name="Google Shape;1206;p59"/>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7" name="Google Shape;1207;p59"/>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8" name="Google Shape;1208;p59"/>
          <p:cNvCxnSpPr/>
          <p:nvPr/>
        </p:nvCxnSpPr>
        <p:spPr>
          <a:xfrm>
            <a:off x="432252" y="1361053"/>
            <a:ext cx="3324408" cy="0"/>
          </a:xfrm>
          <a:prstGeom prst="straightConnector1">
            <a:avLst/>
          </a:prstGeom>
          <a:noFill/>
          <a:ln w="9525" cap="flat" cmpd="sng">
            <a:solidFill>
              <a:schemeClr val="accent4"/>
            </a:solidFill>
            <a:prstDash val="solid"/>
            <a:round/>
            <a:headEnd type="none" w="sm" len="sm"/>
            <a:tailEnd type="none" w="sm" len="sm"/>
          </a:ln>
        </p:spPr>
      </p:cxnSp>
      <p:sp>
        <p:nvSpPr>
          <p:cNvPr id="1209" name="Google Shape;1209;p59"/>
          <p:cNvSpPr txBox="1"/>
          <p:nvPr/>
        </p:nvSpPr>
        <p:spPr>
          <a:xfrm>
            <a:off x="432253" y="105936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A Soft Start…</a:t>
            </a:r>
            <a:endParaRPr/>
          </a:p>
        </p:txBody>
      </p:sp>
      <p:sp>
        <p:nvSpPr>
          <p:cNvPr id="1210" name="Google Shape;1210;p59"/>
          <p:cNvSpPr txBox="1"/>
          <p:nvPr/>
        </p:nvSpPr>
        <p:spPr>
          <a:xfrm>
            <a:off x="432251" y="1435611"/>
            <a:ext cx="3324409"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Static postures are much easier to generate, label and predict. We thus started a prototype with simple postures like the ones below.</a:t>
            </a:r>
            <a:endParaRPr/>
          </a:p>
        </p:txBody>
      </p:sp>
      <p:cxnSp>
        <p:nvCxnSpPr>
          <p:cNvPr id="1211" name="Google Shape;1211;p59"/>
          <p:cNvCxnSpPr/>
          <p:nvPr/>
        </p:nvCxnSpPr>
        <p:spPr>
          <a:xfrm>
            <a:off x="432252" y="5034343"/>
            <a:ext cx="3324408" cy="0"/>
          </a:xfrm>
          <a:prstGeom prst="straightConnector1">
            <a:avLst/>
          </a:prstGeom>
          <a:noFill/>
          <a:ln w="9525" cap="flat" cmpd="sng">
            <a:solidFill>
              <a:schemeClr val="accent4"/>
            </a:solidFill>
            <a:prstDash val="solid"/>
            <a:round/>
            <a:headEnd type="none" w="sm" len="sm"/>
            <a:tailEnd type="none" w="sm" len="sm"/>
          </a:ln>
        </p:spPr>
      </p:cxnSp>
      <p:sp>
        <p:nvSpPr>
          <p:cNvPr id="1212" name="Google Shape;1212;p59"/>
          <p:cNvSpPr txBox="1"/>
          <p:nvPr/>
        </p:nvSpPr>
        <p:spPr>
          <a:xfrm>
            <a:off x="432253" y="473265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The Data</a:t>
            </a:r>
            <a:endParaRPr/>
          </a:p>
        </p:txBody>
      </p:sp>
      <p:sp>
        <p:nvSpPr>
          <p:cNvPr id="1213" name="Google Shape;1213;p59"/>
          <p:cNvSpPr txBox="1"/>
          <p:nvPr/>
        </p:nvSpPr>
        <p:spPr>
          <a:xfrm>
            <a:off x="432251" y="5108901"/>
            <a:ext cx="3324409" cy="11738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PoseNet streams the x/y coordinates of body parts. We used these to easily label movements. We do not need to care about the duration between points in the stream or their sequential order.</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219" name="Google Shape;1219;p60"/>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17</a:t>
            </a:fld>
            <a:endParaRPr/>
          </a:p>
        </p:txBody>
      </p:sp>
      <p:pic>
        <p:nvPicPr>
          <p:cNvPr id="1220" name="Google Shape;1220;p60"/>
          <p:cNvPicPr preferRelativeResize="0"/>
          <p:nvPr/>
        </p:nvPicPr>
        <p:blipFill rotWithShape="1">
          <a:blip r:embed="rId3">
            <a:alphaModFix/>
          </a:blip>
          <a:srcRect/>
          <a:stretch/>
        </p:blipFill>
        <p:spPr>
          <a:xfrm>
            <a:off x="4630859" y="1472892"/>
            <a:ext cx="6987540" cy="1829878"/>
          </a:xfrm>
          <a:prstGeom prst="rect">
            <a:avLst/>
          </a:prstGeom>
          <a:noFill/>
          <a:ln>
            <a:noFill/>
          </a:ln>
        </p:spPr>
      </p:pic>
      <p:cxnSp>
        <p:nvCxnSpPr>
          <p:cNvPr id="1221" name="Google Shape;1221;p60"/>
          <p:cNvCxnSpPr/>
          <p:nvPr/>
        </p:nvCxnSpPr>
        <p:spPr>
          <a:xfrm>
            <a:off x="432253" y="1361053"/>
            <a:ext cx="11104428" cy="0"/>
          </a:xfrm>
          <a:prstGeom prst="straightConnector1">
            <a:avLst/>
          </a:prstGeom>
          <a:noFill/>
          <a:ln w="9525" cap="flat" cmpd="sng">
            <a:solidFill>
              <a:schemeClr val="accent4"/>
            </a:solidFill>
            <a:prstDash val="solid"/>
            <a:round/>
            <a:headEnd type="none" w="sm" len="sm"/>
            <a:tailEnd type="none" w="sm" len="sm"/>
          </a:ln>
        </p:spPr>
      </p:cxnSp>
      <p:sp>
        <p:nvSpPr>
          <p:cNvPr id="1222" name="Google Shape;1222;p60"/>
          <p:cNvSpPr txBox="1"/>
          <p:nvPr/>
        </p:nvSpPr>
        <p:spPr>
          <a:xfrm>
            <a:off x="432253" y="1022089"/>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Using a Neural Network for Postures</a:t>
            </a:r>
            <a:endParaRPr/>
          </a:p>
        </p:txBody>
      </p:sp>
      <p:sp>
        <p:nvSpPr>
          <p:cNvPr id="1223" name="Google Shape;1223;p60"/>
          <p:cNvSpPr txBox="1"/>
          <p:nvPr/>
        </p:nvSpPr>
        <p:spPr>
          <a:xfrm>
            <a:off x="432252" y="1435612"/>
            <a:ext cx="4097637" cy="19457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used a fully connected neural network to detect postures. As expected, the model detected postures almost perfectly – see the accuracy plot for 500 epochs.</a:t>
            </a:r>
            <a:endParaRPr/>
          </a:p>
          <a:p>
            <a:pPr marL="0" marR="0" lvl="0" indent="0" algn="l" rtl="0">
              <a:spcBef>
                <a:spcPts val="0"/>
              </a:spcBef>
              <a:spcAft>
                <a:spcPts val="0"/>
              </a:spcAft>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Using a neural network for postures feels like using a sledgehammer for cracking a nut. We therefore did not invest more time in tuning the model and started with gestures. </a:t>
            </a:r>
            <a:endParaRPr/>
          </a:p>
        </p:txBody>
      </p:sp>
      <p:sp>
        <p:nvSpPr>
          <p:cNvPr id="1224" name="Google Shape;1224;p60"/>
          <p:cNvSpPr txBox="1"/>
          <p:nvPr/>
        </p:nvSpPr>
        <p:spPr>
          <a:xfrm>
            <a:off x="432251" y="4089819"/>
            <a:ext cx="11104428" cy="907823"/>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set up the data preparation pipelines properly (mainly wireframe extraction from videos and labelling tools)</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got a feeling that gestures actually might work</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had a model that helped us connecting the other components</a:t>
            </a:r>
            <a:endParaRPr/>
          </a:p>
          <a:p>
            <a:pPr marL="285750" marR="0" lvl="0" indent="-196850"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But now: let’s see how we approached the more interesting part of dynamic gestures!</a:t>
            </a:r>
            <a:endParaRPr/>
          </a:p>
        </p:txBody>
      </p:sp>
      <p:cxnSp>
        <p:nvCxnSpPr>
          <p:cNvPr id="1225" name="Google Shape;1225;p60"/>
          <p:cNvCxnSpPr/>
          <p:nvPr/>
        </p:nvCxnSpPr>
        <p:spPr>
          <a:xfrm>
            <a:off x="432253" y="3923250"/>
            <a:ext cx="11104428" cy="0"/>
          </a:xfrm>
          <a:prstGeom prst="straightConnector1">
            <a:avLst/>
          </a:prstGeom>
          <a:noFill/>
          <a:ln w="9525" cap="flat" cmpd="sng">
            <a:solidFill>
              <a:schemeClr val="accent4"/>
            </a:solidFill>
            <a:prstDash val="solid"/>
            <a:round/>
            <a:headEnd type="none" w="sm" len="sm"/>
            <a:tailEnd type="none" w="sm" len="sm"/>
          </a:ln>
        </p:spPr>
      </p:cxnSp>
      <p:sp>
        <p:nvSpPr>
          <p:cNvPr id="1226" name="Google Shape;1226;p60"/>
          <p:cNvSpPr txBox="1"/>
          <p:nvPr/>
        </p:nvSpPr>
        <p:spPr>
          <a:xfrm>
            <a:off x="432253" y="3584286"/>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What Did we Learn?</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500"/>
                                        <p:tgtEl>
                                          <p:spTgt spid="122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25"/>
                                        </p:tgtEl>
                                        <p:attrNameLst>
                                          <p:attrName>style.visibility</p:attrName>
                                        </p:attrNameLst>
                                      </p:cBhvr>
                                      <p:to>
                                        <p:strVal val="visible"/>
                                      </p:to>
                                    </p:set>
                                    <p:anim calcmode="lin" valueType="num">
                                      <p:cBhvr additive="base">
                                        <p:cTn id="10" dur="500"/>
                                        <p:tgtEl>
                                          <p:spTgt spid="122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224"/>
                                        </p:tgtEl>
                                        <p:attrNameLst>
                                          <p:attrName>style.visibility</p:attrName>
                                        </p:attrNameLst>
                                      </p:cBhvr>
                                      <p:to>
                                        <p:strVal val="visible"/>
                                      </p:to>
                                    </p:set>
                                    <p:anim calcmode="lin" valueType="num">
                                      <p:cBhvr additive="base">
                                        <p:cTn id="13" dur="500"/>
                                        <p:tgtEl>
                                          <p:spTgt spid="1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6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LABELLING</a:t>
            </a:r>
            <a:endParaRPr/>
          </a:p>
        </p:txBody>
      </p:sp>
      <p:cxnSp>
        <p:nvCxnSpPr>
          <p:cNvPr id="1232" name="Google Shape;1232;p61"/>
          <p:cNvCxnSpPr/>
          <p:nvPr/>
        </p:nvCxnSpPr>
        <p:spPr>
          <a:xfrm>
            <a:off x="4223839" y="2538637"/>
            <a:ext cx="6724650" cy="0"/>
          </a:xfrm>
          <a:prstGeom prst="straightConnector1">
            <a:avLst/>
          </a:prstGeom>
          <a:noFill/>
          <a:ln w="9525" cap="flat" cmpd="sng">
            <a:solidFill>
              <a:schemeClr val="accent4"/>
            </a:solidFill>
            <a:prstDash val="solid"/>
            <a:round/>
            <a:headEnd type="none" w="sm" len="sm"/>
            <a:tailEnd type="triangle" w="med" len="med"/>
          </a:ln>
        </p:spPr>
      </p:cxnSp>
      <p:cxnSp>
        <p:nvCxnSpPr>
          <p:cNvPr id="1233" name="Google Shape;1233;p61"/>
          <p:cNvCxnSpPr/>
          <p:nvPr/>
        </p:nvCxnSpPr>
        <p:spPr>
          <a:xfrm rot="10800000">
            <a:off x="4298559"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4" name="Google Shape;1234;p61"/>
          <p:cNvCxnSpPr/>
          <p:nvPr/>
        </p:nvCxnSpPr>
        <p:spPr>
          <a:xfrm rot="10800000">
            <a:off x="5647795"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5" name="Google Shape;1235;p61"/>
          <p:cNvCxnSpPr/>
          <p:nvPr/>
        </p:nvCxnSpPr>
        <p:spPr>
          <a:xfrm rot="10800000">
            <a:off x="6997031"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36" name="Google Shape;1236;p61"/>
          <p:cNvSpPr txBox="1"/>
          <p:nvPr/>
        </p:nvSpPr>
        <p:spPr>
          <a:xfrm>
            <a:off x="4241764" y="262947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1237" name="Google Shape;1237;p61"/>
          <p:cNvSpPr txBox="1"/>
          <p:nvPr/>
        </p:nvSpPr>
        <p:spPr>
          <a:xfrm>
            <a:off x="5590515"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sp>
        <p:nvSpPr>
          <p:cNvPr id="1238" name="Google Shape;1238;p61"/>
          <p:cNvSpPr txBox="1"/>
          <p:nvPr/>
        </p:nvSpPr>
        <p:spPr>
          <a:xfrm>
            <a:off x="6940877"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4</a:t>
            </a:r>
            <a:endParaRPr/>
          </a:p>
        </p:txBody>
      </p:sp>
      <p:cxnSp>
        <p:nvCxnSpPr>
          <p:cNvPr id="1239" name="Google Shape;1239;p61"/>
          <p:cNvCxnSpPr/>
          <p:nvPr/>
        </p:nvCxnSpPr>
        <p:spPr>
          <a:xfrm rot="10800000">
            <a:off x="834626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40" name="Google Shape;1240;p61"/>
          <p:cNvSpPr txBox="1"/>
          <p:nvPr/>
        </p:nvSpPr>
        <p:spPr>
          <a:xfrm>
            <a:off x="829123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6</a:t>
            </a:r>
            <a:endParaRPr/>
          </a:p>
        </p:txBody>
      </p:sp>
      <p:grpSp>
        <p:nvGrpSpPr>
          <p:cNvPr id="1241" name="Google Shape;1241;p61"/>
          <p:cNvGrpSpPr/>
          <p:nvPr/>
        </p:nvGrpSpPr>
        <p:grpSpPr>
          <a:xfrm>
            <a:off x="8019248" y="1303627"/>
            <a:ext cx="693572" cy="626430"/>
            <a:chOff x="8700377" y="1303627"/>
            <a:chExt cx="693572" cy="626430"/>
          </a:xfrm>
        </p:grpSpPr>
        <p:grpSp>
          <p:nvGrpSpPr>
            <p:cNvPr id="1242" name="Google Shape;1242;p61"/>
            <p:cNvGrpSpPr/>
            <p:nvPr/>
          </p:nvGrpSpPr>
          <p:grpSpPr>
            <a:xfrm>
              <a:off x="8901163" y="1303627"/>
              <a:ext cx="492786" cy="503475"/>
              <a:chOff x="9503208" y="1119920"/>
              <a:chExt cx="492786" cy="503475"/>
            </a:xfrm>
          </p:grpSpPr>
          <p:sp>
            <p:nvSpPr>
              <p:cNvPr id="1243" name="Google Shape;1243;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4" name="Google Shape;1244;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5" name="Google Shape;1245;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6" name="Google Shape;1246;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7" name="Google Shape;1247;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8" name="Google Shape;1248;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249" name="Google Shape;1249;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0" name="Google Shape;1250;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1" name="Google Shape;1251;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2" name="Google Shape;1252;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3" name="Google Shape;1253;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4" name="Google Shape;1254;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55" name="Google Shape;1255;p61"/>
            <p:cNvGrpSpPr/>
            <p:nvPr/>
          </p:nvGrpSpPr>
          <p:grpSpPr>
            <a:xfrm flipH="1">
              <a:off x="8767554" y="1565275"/>
              <a:ext cx="202545" cy="328962"/>
              <a:chOff x="1601163" y="3107069"/>
              <a:chExt cx="491846" cy="798829"/>
            </a:xfrm>
          </p:grpSpPr>
          <p:cxnSp>
            <p:nvCxnSpPr>
              <p:cNvPr id="1256" name="Google Shape;1256;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257" name="Google Shape;1257;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258" name="Google Shape;1258;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259" name="Google Shape;1259;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260" name="Google Shape;1260;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261" name="Google Shape;1261;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262" name="Google Shape;1262;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263" name="Google Shape;1263;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264" name="Google Shape;1264;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265" name="Google Shape;1265;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266" name="Google Shape;1266;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267" name="Google Shape;1267;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268" name="Google Shape;1268;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269" name="Google Shape;1269;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270" name="Google Shape;1270;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271" name="Google Shape;1271;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272" name="Google Shape;1272;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273" name="Google Shape;1273;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274" name="Google Shape;1274;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5" name="Google Shape;1275;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6" name="Google Shape;1276;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7" name="Google Shape;1277;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8" name="Google Shape;1278;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9" name="Google Shape;1279;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0" name="Google Shape;1280;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1" name="Google Shape;1281;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2" name="Google Shape;1282;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3" name="Google Shape;1283;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4" name="Google Shape;1284;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5" name="Google Shape;1285;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6" name="Google Shape;1286;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7" name="Google Shape;1287;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8" name="Google Shape;1288;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9" name="Google Shape;1289;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0" name="Google Shape;1290;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1" name="Google Shape;1291;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2" name="Google Shape;1292;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3" name="Google Shape;1293;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294" name="Google Shape;1294;p61"/>
          <p:cNvSpPr txBox="1"/>
          <p:nvPr/>
        </p:nvSpPr>
        <p:spPr>
          <a:xfrm>
            <a:off x="10911072" y="246489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grpSp>
        <p:nvGrpSpPr>
          <p:cNvPr id="1295" name="Google Shape;1295;p61"/>
          <p:cNvGrpSpPr/>
          <p:nvPr/>
        </p:nvGrpSpPr>
        <p:grpSpPr>
          <a:xfrm>
            <a:off x="580095" y="1423325"/>
            <a:ext cx="3184823" cy="1636522"/>
            <a:chOff x="580095" y="1423325"/>
            <a:chExt cx="5015749" cy="2577344"/>
          </a:xfrm>
        </p:grpSpPr>
        <p:sp>
          <p:nvSpPr>
            <p:cNvPr id="1296" name="Google Shape;1296;p61"/>
            <p:cNvSpPr txBox="1"/>
            <p:nvPr/>
          </p:nvSpPr>
          <p:spPr>
            <a:xfrm>
              <a:off x="2863479" y="1466799"/>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PoseNet</a:t>
              </a:r>
              <a:endParaRPr/>
            </a:p>
          </p:txBody>
        </p:sp>
        <p:cxnSp>
          <p:nvCxnSpPr>
            <p:cNvPr id="1297" name="Google Shape;1297;p61"/>
            <p:cNvCxnSpPr/>
            <p:nvPr/>
          </p:nvCxnSpPr>
          <p:spPr>
            <a:xfrm rot="10800000">
              <a:off x="2058763" y="2243289"/>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298" name="Google Shape;1298;p61"/>
            <p:cNvSpPr/>
            <p:nvPr/>
          </p:nvSpPr>
          <p:spPr>
            <a:xfrm>
              <a:off x="3076693" y="2780311"/>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Server</a:t>
              </a:r>
              <a:endParaRPr/>
            </a:p>
          </p:txBody>
        </p:sp>
        <p:sp>
          <p:nvSpPr>
            <p:cNvPr id="1299" name="Google Shape;1299;p61"/>
            <p:cNvSpPr/>
            <p:nvPr/>
          </p:nvSpPr>
          <p:spPr>
            <a:xfrm rot="-5400000">
              <a:off x="4565255" y="3070490"/>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Wireframe</a:t>
              </a:r>
              <a:endParaRPr/>
            </a:p>
          </p:txBody>
        </p:sp>
        <p:pic>
          <p:nvPicPr>
            <p:cNvPr id="1300" name="Google Shape;1300;p61"/>
            <p:cNvPicPr preferRelativeResize="0"/>
            <p:nvPr/>
          </p:nvPicPr>
          <p:blipFill rotWithShape="1">
            <a:blip r:embed="rId3">
              <a:alphaModFix/>
            </a:blip>
            <a:srcRect/>
            <a:stretch/>
          </p:blipFill>
          <p:spPr>
            <a:xfrm>
              <a:off x="4854534" y="3668566"/>
              <a:ext cx="283302" cy="283302"/>
            </a:xfrm>
            <a:prstGeom prst="rect">
              <a:avLst/>
            </a:prstGeom>
            <a:noFill/>
            <a:ln>
              <a:noFill/>
            </a:ln>
          </p:spPr>
        </p:pic>
        <p:sp>
          <p:nvSpPr>
            <p:cNvPr id="1301" name="Google Shape;1301;p61"/>
            <p:cNvSpPr/>
            <p:nvPr/>
          </p:nvSpPr>
          <p:spPr>
            <a:xfrm rot="-5400000">
              <a:off x="2097546" y="2079725"/>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Video</a:t>
              </a:r>
              <a:endParaRPr/>
            </a:p>
          </p:txBody>
        </p:sp>
        <p:pic>
          <p:nvPicPr>
            <p:cNvPr id="1302" name="Google Shape;1302;p61"/>
            <p:cNvPicPr preferRelativeResize="0"/>
            <p:nvPr/>
          </p:nvPicPr>
          <p:blipFill rotWithShape="1">
            <a:blip r:embed="rId3">
              <a:alphaModFix/>
            </a:blip>
            <a:srcRect/>
            <a:stretch/>
          </p:blipFill>
          <p:spPr>
            <a:xfrm>
              <a:off x="2365015" y="2653080"/>
              <a:ext cx="283302" cy="283302"/>
            </a:xfrm>
            <a:prstGeom prst="rect">
              <a:avLst/>
            </a:prstGeom>
            <a:noFill/>
            <a:ln>
              <a:noFill/>
            </a:ln>
          </p:spPr>
        </p:pic>
        <p:cxnSp>
          <p:nvCxnSpPr>
            <p:cNvPr id="1303" name="Google Shape;1303;p61"/>
            <p:cNvCxnSpPr>
              <a:stCxn id="1298" idx="0"/>
              <a:endCxn id="1304" idx="2"/>
            </p:cNvCxnSpPr>
            <p:nvPr/>
          </p:nvCxnSpPr>
          <p:spPr>
            <a:xfrm rot="10800000">
              <a:off x="3724136" y="2624911"/>
              <a:ext cx="0" cy="155400"/>
            </a:xfrm>
            <a:prstGeom prst="straightConnector1">
              <a:avLst/>
            </a:prstGeom>
            <a:noFill/>
            <a:ln w="12700" cap="flat" cmpd="sng">
              <a:solidFill>
                <a:schemeClr val="accent5"/>
              </a:solidFill>
              <a:prstDash val="solid"/>
              <a:round/>
              <a:headEnd type="triangle" w="med" len="med"/>
              <a:tailEnd type="none" w="sm" len="sm"/>
            </a:ln>
          </p:spPr>
        </p:cxnSp>
        <p:pic>
          <p:nvPicPr>
            <p:cNvPr id="1305" name="Google Shape;1305;p61"/>
            <p:cNvPicPr preferRelativeResize="0"/>
            <p:nvPr/>
          </p:nvPicPr>
          <p:blipFill rotWithShape="1">
            <a:blip r:embed="rId4">
              <a:alphaModFix/>
            </a:blip>
            <a:srcRect/>
            <a:stretch/>
          </p:blipFill>
          <p:spPr>
            <a:xfrm>
              <a:off x="3155110" y="2960180"/>
              <a:ext cx="451591" cy="451591"/>
            </a:xfrm>
            <a:prstGeom prst="rect">
              <a:avLst/>
            </a:prstGeom>
            <a:noFill/>
            <a:ln>
              <a:noFill/>
            </a:ln>
          </p:spPr>
        </p:pic>
        <p:pic>
          <p:nvPicPr>
            <p:cNvPr id="1306" name="Google Shape;1306;p61"/>
            <p:cNvPicPr preferRelativeResize="0"/>
            <p:nvPr/>
          </p:nvPicPr>
          <p:blipFill rotWithShape="1">
            <a:blip r:embed="rId5">
              <a:alphaModFix/>
            </a:blip>
            <a:srcRect/>
            <a:stretch/>
          </p:blipFill>
          <p:spPr>
            <a:xfrm>
              <a:off x="3732970" y="2929805"/>
              <a:ext cx="512342" cy="512342"/>
            </a:xfrm>
            <a:prstGeom prst="rect">
              <a:avLst/>
            </a:prstGeom>
            <a:noFill/>
            <a:ln>
              <a:noFill/>
            </a:ln>
          </p:spPr>
        </p:pic>
        <p:sp>
          <p:nvSpPr>
            <p:cNvPr id="1304" name="Google Shape;1304;p61"/>
            <p:cNvSpPr/>
            <p:nvPr/>
          </p:nvSpPr>
          <p:spPr>
            <a:xfrm>
              <a:off x="3076693" y="1818059"/>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Client in Chrome</a:t>
              </a:r>
              <a:endParaRPr/>
            </a:p>
          </p:txBody>
        </p:sp>
        <p:pic>
          <p:nvPicPr>
            <p:cNvPr id="1307" name="Google Shape;1307;p61"/>
            <p:cNvPicPr preferRelativeResize="0"/>
            <p:nvPr/>
          </p:nvPicPr>
          <p:blipFill rotWithShape="1">
            <a:blip r:embed="rId6">
              <a:alphaModFix/>
            </a:blip>
            <a:srcRect l="24971" r="25429"/>
            <a:stretch/>
          </p:blipFill>
          <p:spPr>
            <a:xfrm>
              <a:off x="3138302" y="2273021"/>
              <a:ext cx="283302" cy="321760"/>
            </a:xfrm>
            <a:prstGeom prst="rect">
              <a:avLst/>
            </a:prstGeom>
            <a:noFill/>
            <a:ln>
              <a:noFill/>
            </a:ln>
          </p:spPr>
        </p:pic>
        <p:cxnSp>
          <p:nvCxnSpPr>
            <p:cNvPr id="1308" name="Google Shape;1308;p61"/>
            <p:cNvCxnSpPr/>
            <p:nvPr/>
          </p:nvCxnSpPr>
          <p:spPr>
            <a:xfrm flipH="1">
              <a:off x="4378797" y="3212140"/>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309" name="Google Shape;1309;p61"/>
            <p:cNvCxnSpPr/>
            <p:nvPr/>
          </p:nvCxnSpPr>
          <p:spPr>
            <a:xfrm rot="10800000">
              <a:off x="2687478" y="2243289"/>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310" name="Google Shape;1310;p61"/>
            <p:cNvCxnSpPr/>
            <p:nvPr/>
          </p:nvCxnSpPr>
          <p:spPr>
            <a:xfrm rot="10800000">
              <a:off x="5167999" y="3212140"/>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1311" name="Google Shape;1311;p61"/>
            <p:cNvGrpSpPr/>
            <p:nvPr/>
          </p:nvGrpSpPr>
          <p:grpSpPr>
            <a:xfrm>
              <a:off x="580095" y="1423325"/>
              <a:ext cx="950811" cy="1513057"/>
              <a:chOff x="4902603" y="708308"/>
              <a:chExt cx="792656" cy="1261379"/>
            </a:xfrm>
          </p:grpSpPr>
          <p:pic>
            <p:nvPicPr>
              <p:cNvPr id="1312" name="Google Shape;1312;p61"/>
              <p:cNvPicPr preferRelativeResize="0"/>
              <p:nvPr/>
            </p:nvPicPr>
            <p:blipFill rotWithShape="1">
              <a:blip r:embed="rId7">
                <a:alphaModFix/>
              </a:blip>
              <a:srcRect/>
              <a:stretch/>
            </p:blipFill>
            <p:spPr>
              <a:xfrm>
                <a:off x="4902603" y="708308"/>
                <a:ext cx="792656" cy="1261379"/>
              </a:xfrm>
              <a:prstGeom prst="rect">
                <a:avLst/>
              </a:prstGeom>
              <a:noFill/>
              <a:ln>
                <a:noFill/>
              </a:ln>
            </p:spPr>
          </p:pic>
          <p:sp>
            <p:nvSpPr>
              <p:cNvPr id="1313" name="Google Shape;1313;p61"/>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00">
                  <a:solidFill>
                    <a:schemeClr val="dk2"/>
                  </a:solidFill>
                  <a:latin typeface="Helvetica Neue"/>
                  <a:ea typeface="Helvetica Neue"/>
                  <a:cs typeface="Helvetica Neue"/>
                  <a:sym typeface="Helvetica Neue"/>
                </a:endParaRPr>
              </a:p>
            </p:txBody>
          </p:sp>
        </p:grpSp>
        <p:sp>
          <p:nvSpPr>
            <p:cNvPr id="1314" name="Google Shape;1314;p61"/>
            <p:cNvSpPr/>
            <p:nvPr/>
          </p:nvSpPr>
          <p:spPr>
            <a:xfrm>
              <a:off x="1339790" y="1550197"/>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400">
                <a:solidFill>
                  <a:schemeClr val="lt1"/>
                </a:solidFill>
                <a:latin typeface="Arial"/>
                <a:ea typeface="Arial"/>
                <a:cs typeface="Arial"/>
                <a:sym typeface="Arial"/>
              </a:endParaRPr>
            </a:p>
          </p:txBody>
        </p:sp>
        <p:pic>
          <p:nvPicPr>
            <p:cNvPr id="1315" name="Google Shape;1315;p61"/>
            <p:cNvPicPr preferRelativeResize="0"/>
            <p:nvPr/>
          </p:nvPicPr>
          <p:blipFill rotWithShape="1">
            <a:blip r:embed="rId8">
              <a:alphaModFix/>
            </a:blip>
            <a:srcRect/>
            <a:stretch/>
          </p:blipFill>
          <p:spPr>
            <a:xfrm flipH="1">
              <a:off x="1543511" y="1973535"/>
              <a:ext cx="539508" cy="539508"/>
            </a:xfrm>
            <a:prstGeom prst="rect">
              <a:avLst/>
            </a:prstGeom>
            <a:noFill/>
            <a:ln>
              <a:noFill/>
            </a:ln>
          </p:spPr>
        </p:pic>
      </p:grpSp>
      <p:cxnSp>
        <p:nvCxnSpPr>
          <p:cNvPr id="1316" name="Google Shape;1316;p61"/>
          <p:cNvCxnSpPr/>
          <p:nvPr/>
        </p:nvCxnSpPr>
        <p:spPr>
          <a:xfrm rot="10800000">
            <a:off x="497317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7" name="Google Shape;1317;p61"/>
          <p:cNvSpPr txBox="1"/>
          <p:nvPr/>
        </p:nvSpPr>
        <p:spPr>
          <a:xfrm>
            <a:off x="4915334"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cxnSp>
        <p:nvCxnSpPr>
          <p:cNvPr id="1318" name="Google Shape;1318;p61"/>
          <p:cNvCxnSpPr/>
          <p:nvPr/>
        </p:nvCxnSpPr>
        <p:spPr>
          <a:xfrm rot="10800000">
            <a:off x="632241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9" name="Google Shape;1319;p61"/>
          <p:cNvSpPr txBox="1"/>
          <p:nvPr/>
        </p:nvSpPr>
        <p:spPr>
          <a:xfrm>
            <a:off x="6265696"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cxnSp>
        <p:nvCxnSpPr>
          <p:cNvPr id="1320" name="Google Shape;1320;p61"/>
          <p:cNvCxnSpPr/>
          <p:nvPr/>
        </p:nvCxnSpPr>
        <p:spPr>
          <a:xfrm rot="10800000">
            <a:off x="7671649"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1" name="Google Shape;1321;p61"/>
          <p:cNvSpPr txBox="1"/>
          <p:nvPr/>
        </p:nvSpPr>
        <p:spPr>
          <a:xfrm>
            <a:off x="7616058"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cxnSp>
        <p:nvCxnSpPr>
          <p:cNvPr id="1322" name="Google Shape;1322;p61"/>
          <p:cNvCxnSpPr/>
          <p:nvPr/>
        </p:nvCxnSpPr>
        <p:spPr>
          <a:xfrm rot="10800000">
            <a:off x="9020885"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3" name="Google Shape;1323;p61"/>
          <p:cNvSpPr txBox="1"/>
          <p:nvPr/>
        </p:nvSpPr>
        <p:spPr>
          <a:xfrm>
            <a:off x="8966420"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7</a:t>
            </a:r>
            <a:endParaRPr/>
          </a:p>
        </p:txBody>
      </p:sp>
      <p:cxnSp>
        <p:nvCxnSpPr>
          <p:cNvPr id="1324" name="Google Shape;1324;p61"/>
          <p:cNvCxnSpPr/>
          <p:nvPr/>
        </p:nvCxnSpPr>
        <p:spPr>
          <a:xfrm rot="10800000">
            <a:off x="969550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5" name="Google Shape;1325;p61"/>
          <p:cNvSpPr txBox="1"/>
          <p:nvPr/>
        </p:nvSpPr>
        <p:spPr>
          <a:xfrm>
            <a:off x="9641601"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8</a:t>
            </a:r>
            <a:endParaRPr/>
          </a:p>
        </p:txBody>
      </p:sp>
      <p:cxnSp>
        <p:nvCxnSpPr>
          <p:cNvPr id="1326" name="Google Shape;1326;p61"/>
          <p:cNvCxnSpPr/>
          <p:nvPr/>
        </p:nvCxnSpPr>
        <p:spPr>
          <a:xfrm rot="10800000">
            <a:off x="10370117" y="2483981"/>
            <a:ext cx="0" cy="99555"/>
          </a:xfrm>
          <a:prstGeom prst="straightConnector1">
            <a:avLst/>
          </a:prstGeom>
          <a:noFill/>
          <a:ln w="9525" cap="flat" cmpd="sng">
            <a:solidFill>
              <a:schemeClr val="accent4"/>
            </a:solidFill>
            <a:prstDash val="solid"/>
            <a:round/>
            <a:headEnd type="none" w="sm" len="sm"/>
            <a:tailEnd type="none" w="sm" len="sm"/>
          </a:ln>
        </p:spPr>
      </p:cxnSp>
      <p:sp>
        <p:nvSpPr>
          <p:cNvPr id="1327" name="Google Shape;1327;p61"/>
          <p:cNvSpPr txBox="1"/>
          <p:nvPr/>
        </p:nvSpPr>
        <p:spPr>
          <a:xfrm>
            <a:off x="1031677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9</a:t>
            </a:r>
            <a:endParaRPr/>
          </a:p>
        </p:txBody>
      </p:sp>
      <p:cxnSp>
        <p:nvCxnSpPr>
          <p:cNvPr id="1328" name="Google Shape;1328;p61"/>
          <p:cNvCxnSpPr/>
          <p:nvPr/>
        </p:nvCxnSpPr>
        <p:spPr>
          <a:xfrm rot="10800000">
            <a:off x="42985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29" name="Google Shape;1329;p61"/>
          <p:cNvCxnSpPr/>
          <p:nvPr/>
        </p:nvCxnSpPr>
        <p:spPr>
          <a:xfrm rot="10800000">
            <a:off x="4365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0" name="Google Shape;1330;p61"/>
          <p:cNvCxnSpPr/>
          <p:nvPr/>
        </p:nvCxnSpPr>
        <p:spPr>
          <a:xfrm rot="10800000">
            <a:off x="44342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1" name="Google Shape;1331;p61"/>
          <p:cNvCxnSpPr/>
          <p:nvPr/>
        </p:nvCxnSpPr>
        <p:spPr>
          <a:xfrm rot="10800000">
            <a:off x="45081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2" name="Google Shape;1332;p61"/>
          <p:cNvCxnSpPr/>
          <p:nvPr/>
        </p:nvCxnSpPr>
        <p:spPr>
          <a:xfrm rot="10800000">
            <a:off x="46033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3" name="Google Shape;1333;p61"/>
          <p:cNvCxnSpPr/>
          <p:nvPr/>
        </p:nvCxnSpPr>
        <p:spPr>
          <a:xfrm rot="10800000">
            <a:off x="46628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4" name="Google Shape;1334;p61"/>
          <p:cNvCxnSpPr/>
          <p:nvPr/>
        </p:nvCxnSpPr>
        <p:spPr>
          <a:xfrm rot="10800000">
            <a:off x="4727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5" name="Google Shape;1335;p61"/>
          <p:cNvCxnSpPr/>
          <p:nvPr/>
        </p:nvCxnSpPr>
        <p:spPr>
          <a:xfrm rot="10800000">
            <a:off x="47914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6" name="Google Shape;1336;p61"/>
          <p:cNvCxnSpPr/>
          <p:nvPr/>
        </p:nvCxnSpPr>
        <p:spPr>
          <a:xfrm rot="10800000">
            <a:off x="48510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7" name="Google Shape;1337;p61"/>
          <p:cNvCxnSpPr/>
          <p:nvPr/>
        </p:nvCxnSpPr>
        <p:spPr>
          <a:xfrm rot="10800000">
            <a:off x="4915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8" name="Google Shape;1338;p61"/>
          <p:cNvCxnSpPr/>
          <p:nvPr/>
        </p:nvCxnSpPr>
        <p:spPr>
          <a:xfrm rot="10800000">
            <a:off x="5023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9" name="Google Shape;1339;p61"/>
          <p:cNvCxnSpPr/>
          <p:nvPr/>
        </p:nvCxnSpPr>
        <p:spPr>
          <a:xfrm rot="10800000">
            <a:off x="5111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0" name="Google Shape;1340;p61"/>
          <p:cNvCxnSpPr/>
          <p:nvPr/>
        </p:nvCxnSpPr>
        <p:spPr>
          <a:xfrm rot="10800000">
            <a:off x="51685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1" name="Google Shape;1341;p61"/>
          <p:cNvCxnSpPr/>
          <p:nvPr/>
        </p:nvCxnSpPr>
        <p:spPr>
          <a:xfrm rot="10800000">
            <a:off x="524955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2" name="Google Shape;1342;p61"/>
          <p:cNvCxnSpPr/>
          <p:nvPr/>
        </p:nvCxnSpPr>
        <p:spPr>
          <a:xfrm rot="10800000">
            <a:off x="531861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3" name="Google Shape;1343;p61"/>
          <p:cNvCxnSpPr/>
          <p:nvPr/>
        </p:nvCxnSpPr>
        <p:spPr>
          <a:xfrm rot="10800000">
            <a:off x="5368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4" name="Google Shape;1344;p61"/>
          <p:cNvCxnSpPr/>
          <p:nvPr/>
        </p:nvCxnSpPr>
        <p:spPr>
          <a:xfrm rot="10800000">
            <a:off x="544243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5" name="Google Shape;1345;p61"/>
          <p:cNvCxnSpPr/>
          <p:nvPr/>
        </p:nvCxnSpPr>
        <p:spPr>
          <a:xfrm rot="10800000">
            <a:off x="550672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6" name="Google Shape;1346;p61"/>
          <p:cNvCxnSpPr/>
          <p:nvPr/>
        </p:nvCxnSpPr>
        <p:spPr>
          <a:xfrm rot="10800000">
            <a:off x="55727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7" name="Google Shape;1347;p61"/>
          <p:cNvCxnSpPr/>
          <p:nvPr/>
        </p:nvCxnSpPr>
        <p:spPr>
          <a:xfrm rot="10800000">
            <a:off x="564779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8" name="Google Shape;1348;p61"/>
          <p:cNvCxnSpPr/>
          <p:nvPr/>
        </p:nvCxnSpPr>
        <p:spPr>
          <a:xfrm rot="10800000">
            <a:off x="57027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9" name="Google Shape;1349;p61"/>
          <p:cNvCxnSpPr/>
          <p:nvPr/>
        </p:nvCxnSpPr>
        <p:spPr>
          <a:xfrm rot="10800000">
            <a:off x="574874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0" name="Google Shape;1350;p61"/>
          <p:cNvCxnSpPr/>
          <p:nvPr/>
        </p:nvCxnSpPr>
        <p:spPr>
          <a:xfrm rot="10800000">
            <a:off x="58130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1" name="Google Shape;1351;p61"/>
          <p:cNvCxnSpPr/>
          <p:nvPr/>
        </p:nvCxnSpPr>
        <p:spPr>
          <a:xfrm rot="10800000">
            <a:off x="58773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2" name="Google Shape;1352;p61"/>
          <p:cNvCxnSpPr/>
          <p:nvPr/>
        </p:nvCxnSpPr>
        <p:spPr>
          <a:xfrm rot="10800000">
            <a:off x="59368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3" name="Google Shape;1353;p61"/>
          <p:cNvCxnSpPr/>
          <p:nvPr/>
        </p:nvCxnSpPr>
        <p:spPr>
          <a:xfrm rot="10800000">
            <a:off x="6001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4" name="Google Shape;1354;p61"/>
          <p:cNvCxnSpPr/>
          <p:nvPr/>
        </p:nvCxnSpPr>
        <p:spPr>
          <a:xfrm rot="10800000">
            <a:off x="6109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5" name="Google Shape;1355;p61"/>
          <p:cNvCxnSpPr/>
          <p:nvPr/>
        </p:nvCxnSpPr>
        <p:spPr>
          <a:xfrm rot="10800000">
            <a:off x="61972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6" name="Google Shape;1356;p61"/>
          <p:cNvCxnSpPr/>
          <p:nvPr/>
        </p:nvCxnSpPr>
        <p:spPr>
          <a:xfrm rot="10800000">
            <a:off x="6254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7" name="Google Shape;1357;p61"/>
          <p:cNvCxnSpPr/>
          <p:nvPr/>
        </p:nvCxnSpPr>
        <p:spPr>
          <a:xfrm rot="10800000">
            <a:off x="63354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8" name="Google Shape;1358;p61"/>
          <p:cNvCxnSpPr/>
          <p:nvPr/>
        </p:nvCxnSpPr>
        <p:spPr>
          <a:xfrm rot="10800000">
            <a:off x="640446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9" name="Google Shape;1359;p61"/>
          <p:cNvCxnSpPr/>
          <p:nvPr/>
        </p:nvCxnSpPr>
        <p:spPr>
          <a:xfrm rot="10800000">
            <a:off x="64544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0" name="Google Shape;1360;p61"/>
          <p:cNvCxnSpPr/>
          <p:nvPr/>
        </p:nvCxnSpPr>
        <p:spPr>
          <a:xfrm rot="10800000">
            <a:off x="6528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1" name="Google Shape;1361;p61"/>
          <p:cNvCxnSpPr/>
          <p:nvPr/>
        </p:nvCxnSpPr>
        <p:spPr>
          <a:xfrm rot="10800000">
            <a:off x="65925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2" name="Google Shape;1362;p61"/>
          <p:cNvCxnSpPr/>
          <p:nvPr/>
        </p:nvCxnSpPr>
        <p:spPr>
          <a:xfrm rot="10800000">
            <a:off x="663457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3" name="Google Shape;1363;p61"/>
          <p:cNvCxnSpPr/>
          <p:nvPr/>
        </p:nvCxnSpPr>
        <p:spPr>
          <a:xfrm rot="10800000">
            <a:off x="66988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4" name="Google Shape;1364;p61"/>
          <p:cNvCxnSpPr/>
          <p:nvPr/>
        </p:nvCxnSpPr>
        <p:spPr>
          <a:xfrm rot="10800000">
            <a:off x="676488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5" name="Google Shape;1365;p61"/>
          <p:cNvCxnSpPr/>
          <p:nvPr/>
        </p:nvCxnSpPr>
        <p:spPr>
          <a:xfrm rot="10800000">
            <a:off x="6839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6" name="Google Shape;1366;p61"/>
          <p:cNvCxnSpPr/>
          <p:nvPr/>
        </p:nvCxnSpPr>
        <p:spPr>
          <a:xfrm rot="10800000">
            <a:off x="6894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7" name="Google Shape;1367;p61"/>
          <p:cNvCxnSpPr/>
          <p:nvPr/>
        </p:nvCxnSpPr>
        <p:spPr>
          <a:xfrm rot="10800000">
            <a:off x="694087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8" name="Google Shape;1368;p61"/>
          <p:cNvCxnSpPr/>
          <p:nvPr/>
        </p:nvCxnSpPr>
        <p:spPr>
          <a:xfrm rot="10800000">
            <a:off x="69970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9" name="Google Shape;1369;p61"/>
          <p:cNvCxnSpPr/>
          <p:nvPr/>
        </p:nvCxnSpPr>
        <p:spPr>
          <a:xfrm rot="10800000">
            <a:off x="70851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0" name="Google Shape;1370;p61"/>
          <p:cNvCxnSpPr/>
          <p:nvPr/>
        </p:nvCxnSpPr>
        <p:spPr>
          <a:xfrm rot="10800000">
            <a:off x="714228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1" name="Google Shape;1371;p61"/>
          <p:cNvCxnSpPr/>
          <p:nvPr/>
        </p:nvCxnSpPr>
        <p:spPr>
          <a:xfrm rot="10800000">
            <a:off x="72232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2" name="Google Shape;1372;p61"/>
          <p:cNvCxnSpPr/>
          <p:nvPr/>
        </p:nvCxnSpPr>
        <p:spPr>
          <a:xfrm rot="10800000">
            <a:off x="729230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3" name="Google Shape;1373;p61"/>
          <p:cNvCxnSpPr/>
          <p:nvPr/>
        </p:nvCxnSpPr>
        <p:spPr>
          <a:xfrm rot="10800000">
            <a:off x="73423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4" name="Google Shape;1374;p61"/>
          <p:cNvCxnSpPr/>
          <p:nvPr/>
        </p:nvCxnSpPr>
        <p:spPr>
          <a:xfrm rot="10800000">
            <a:off x="74161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5" name="Google Shape;1375;p61"/>
          <p:cNvCxnSpPr/>
          <p:nvPr/>
        </p:nvCxnSpPr>
        <p:spPr>
          <a:xfrm rot="10800000">
            <a:off x="748042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6" name="Google Shape;1376;p61"/>
          <p:cNvCxnSpPr/>
          <p:nvPr/>
        </p:nvCxnSpPr>
        <p:spPr>
          <a:xfrm rot="10800000">
            <a:off x="75224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7" name="Google Shape;1377;p61"/>
          <p:cNvCxnSpPr/>
          <p:nvPr/>
        </p:nvCxnSpPr>
        <p:spPr>
          <a:xfrm rot="10800000">
            <a:off x="75867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8" name="Google Shape;1378;p61"/>
          <p:cNvCxnSpPr/>
          <p:nvPr/>
        </p:nvCxnSpPr>
        <p:spPr>
          <a:xfrm rot="10800000">
            <a:off x="76527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9" name="Google Shape;1379;p61"/>
          <p:cNvCxnSpPr/>
          <p:nvPr/>
        </p:nvCxnSpPr>
        <p:spPr>
          <a:xfrm rot="10800000">
            <a:off x="77277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0" name="Google Shape;1380;p61"/>
          <p:cNvCxnSpPr/>
          <p:nvPr/>
        </p:nvCxnSpPr>
        <p:spPr>
          <a:xfrm rot="10800000">
            <a:off x="77827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1" name="Google Shape;1381;p61"/>
          <p:cNvCxnSpPr/>
          <p:nvPr/>
        </p:nvCxnSpPr>
        <p:spPr>
          <a:xfrm rot="10800000">
            <a:off x="782872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2" name="Google Shape;1382;p61"/>
          <p:cNvCxnSpPr/>
          <p:nvPr/>
        </p:nvCxnSpPr>
        <p:spPr>
          <a:xfrm rot="10800000">
            <a:off x="78942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3" name="Google Shape;1383;p61"/>
          <p:cNvCxnSpPr/>
          <p:nvPr/>
        </p:nvCxnSpPr>
        <p:spPr>
          <a:xfrm rot="10800000">
            <a:off x="798949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4" name="Google Shape;1384;p61"/>
          <p:cNvCxnSpPr/>
          <p:nvPr/>
        </p:nvCxnSpPr>
        <p:spPr>
          <a:xfrm rot="10800000">
            <a:off x="80490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5" name="Google Shape;1385;p61"/>
          <p:cNvCxnSpPr/>
          <p:nvPr/>
        </p:nvCxnSpPr>
        <p:spPr>
          <a:xfrm rot="10800000">
            <a:off x="81133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6" name="Google Shape;1386;p61"/>
          <p:cNvCxnSpPr/>
          <p:nvPr/>
        </p:nvCxnSpPr>
        <p:spPr>
          <a:xfrm rot="10800000">
            <a:off x="8177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7" name="Google Shape;1387;p61"/>
          <p:cNvCxnSpPr/>
          <p:nvPr/>
        </p:nvCxnSpPr>
        <p:spPr>
          <a:xfrm rot="10800000">
            <a:off x="82371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8" name="Google Shape;1388;p61"/>
          <p:cNvCxnSpPr/>
          <p:nvPr/>
        </p:nvCxnSpPr>
        <p:spPr>
          <a:xfrm rot="10800000">
            <a:off x="83043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9" name="Google Shape;1389;p61"/>
          <p:cNvCxnSpPr/>
          <p:nvPr/>
        </p:nvCxnSpPr>
        <p:spPr>
          <a:xfrm rot="10800000">
            <a:off x="83781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0" name="Google Shape;1390;p61"/>
          <p:cNvCxnSpPr/>
          <p:nvPr/>
        </p:nvCxnSpPr>
        <p:spPr>
          <a:xfrm rot="10800000">
            <a:off x="84424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1" name="Google Shape;1391;p61"/>
          <p:cNvCxnSpPr/>
          <p:nvPr/>
        </p:nvCxnSpPr>
        <p:spPr>
          <a:xfrm rot="10800000">
            <a:off x="84844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2" name="Google Shape;1392;p61"/>
          <p:cNvCxnSpPr/>
          <p:nvPr/>
        </p:nvCxnSpPr>
        <p:spPr>
          <a:xfrm rot="10800000">
            <a:off x="85487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3" name="Google Shape;1393;p61"/>
          <p:cNvCxnSpPr/>
          <p:nvPr/>
        </p:nvCxnSpPr>
        <p:spPr>
          <a:xfrm rot="10800000">
            <a:off x="8614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4" name="Google Shape;1394;p61"/>
          <p:cNvCxnSpPr/>
          <p:nvPr/>
        </p:nvCxnSpPr>
        <p:spPr>
          <a:xfrm rot="10800000">
            <a:off x="86898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5" name="Google Shape;1395;p61"/>
          <p:cNvCxnSpPr/>
          <p:nvPr/>
        </p:nvCxnSpPr>
        <p:spPr>
          <a:xfrm rot="10800000">
            <a:off x="874475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6" name="Google Shape;1396;p61"/>
          <p:cNvCxnSpPr/>
          <p:nvPr/>
        </p:nvCxnSpPr>
        <p:spPr>
          <a:xfrm rot="10800000">
            <a:off x="879074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7" name="Google Shape;1397;p61"/>
          <p:cNvCxnSpPr/>
          <p:nvPr/>
        </p:nvCxnSpPr>
        <p:spPr>
          <a:xfrm rot="10800000">
            <a:off x="8863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8" name="Google Shape;1398;p61"/>
          <p:cNvCxnSpPr/>
          <p:nvPr/>
        </p:nvCxnSpPr>
        <p:spPr>
          <a:xfrm rot="10800000">
            <a:off x="890592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9" name="Google Shape;1399;p61"/>
          <p:cNvCxnSpPr/>
          <p:nvPr/>
        </p:nvCxnSpPr>
        <p:spPr>
          <a:xfrm rot="10800000">
            <a:off x="89702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0" name="Google Shape;1400;p61"/>
          <p:cNvCxnSpPr/>
          <p:nvPr/>
        </p:nvCxnSpPr>
        <p:spPr>
          <a:xfrm rot="10800000">
            <a:off x="9036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1" name="Google Shape;1401;p61"/>
          <p:cNvCxnSpPr/>
          <p:nvPr/>
        </p:nvCxnSpPr>
        <p:spPr>
          <a:xfrm rot="10800000">
            <a:off x="9111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2" name="Google Shape;1402;p61"/>
          <p:cNvCxnSpPr/>
          <p:nvPr/>
        </p:nvCxnSpPr>
        <p:spPr>
          <a:xfrm rot="10800000">
            <a:off x="916623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3" name="Google Shape;1403;p61"/>
          <p:cNvCxnSpPr/>
          <p:nvPr/>
        </p:nvCxnSpPr>
        <p:spPr>
          <a:xfrm rot="10800000">
            <a:off x="921223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4" name="Google Shape;1404;p61"/>
          <p:cNvCxnSpPr/>
          <p:nvPr/>
        </p:nvCxnSpPr>
        <p:spPr>
          <a:xfrm rot="10800000">
            <a:off x="9277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5" name="Google Shape;1405;p61"/>
          <p:cNvCxnSpPr/>
          <p:nvPr/>
        </p:nvCxnSpPr>
        <p:spPr>
          <a:xfrm rot="10800000">
            <a:off x="937300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6" name="Google Shape;1406;p61"/>
          <p:cNvCxnSpPr/>
          <p:nvPr/>
        </p:nvCxnSpPr>
        <p:spPr>
          <a:xfrm rot="10800000">
            <a:off x="94325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7" name="Google Shape;1407;p61"/>
          <p:cNvCxnSpPr/>
          <p:nvPr/>
        </p:nvCxnSpPr>
        <p:spPr>
          <a:xfrm rot="10800000">
            <a:off x="94968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8" name="Google Shape;1408;p61"/>
          <p:cNvCxnSpPr/>
          <p:nvPr/>
        </p:nvCxnSpPr>
        <p:spPr>
          <a:xfrm rot="10800000">
            <a:off x="95611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9" name="Google Shape;1409;p61"/>
          <p:cNvCxnSpPr/>
          <p:nvPr/>
        </p:nvCxnSpPr>
        <p:spPr>
          <a:xfrm rot="10800000">
            <a:off x="96206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0" name="Google Shape;1410;p61"/>
          <p:cNvCxnSpPr/>
          <p:nvPr/>
        </p:nvCxnSpPr>
        <p:spPr>
          <a:xfrm rot="10800000">
            <a:off x="96878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1" name="Google Shape;1411;p61"/>
          <p:cNvCxnSpPr/>
          <p:nvPr/>
        </p:nvCxnSpPr>
        <p:spPr>
          <a:xfrm rot="10800000">
            <a:off x="976166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2" name="Google Shape;1412;p61"/>
          <p:cNvCxnSpPr/>
          <p:nvPr/>
        </p:nvCxnSpPr>
        <p:spPr>
          <a:xfrm rot="10800000">
            <a:off x="98259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3" name="Google Shape;1413;p61"/>
          <p:cNvCxnSpPr/>
          <p:nvPr/>
        </p:nvCxnSpPr>
        <p:spPr>
          <a:xfrm rot="10800000">
            <a:off x="98679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4" name="Google Shape;1414;p61"/>
          <p:cNvCxnSpPr/>
          <p:nvPr/>
        </p:nvCxnSpPr>
        <p:spPr>
          <a:xfrm rot="10800000">
            <a:off x="99423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5" name="Google Shape;1415;p61"/>
          <p:cNvCxnSpPr/>
          <p:nvPr/>
        </p:nvCxnSpPr>
        <p:spPr>
          <a:xfrm rot="10800000">
            <a:off x="999729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6" name="Google Shape;1416;p61"/>
          <p:cNvCxnSpPr/>
          <p:nvPr/>
        </p:nvCxnSpPr>
        <p:spPr>
          <a:xfrm rot="10800000">
            <a:off x="1004328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7" name="Google Shape;1417;p61"/>
          <p:cNvCxnSpPr/>
          <p:nvPr/>
        </p:nvCxnSpPr>
        <p:spPr>
          <a:xfrm rot="10800000">
            <a:off x="101088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8" name="Google Shape;1418;p61"/>
          <p:cNvCxnSpPr/>
          <p:nvPr/>
        </p:nvCxnSpPr>
        <p:spPr>
          <a:xfrm rot="10800000">
            <a:off x="102040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9" name="Google Shape;1419;p61"/>
          <p:cNvCxnSpPr/>
          <p:nvPr/>
        </p:nvCxnSpPr>
        <p:spPr>
          <a:xfrm rot="10800000">
            <a:off x="102635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0" name="Google Shape;1420;p61"/>
          <p:cNvCxnSpPr/>
          <p:nvPr/>
        </p:nvCxnSpPr>
        <p:spPr>
          <a:xfrm rot="10800000">
            <a:off x="10327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1" name="Google Shape;1421;p61"/>
          <p:cNvCxnSpPr/>
          <p:nvPr/>
        </p:nvCxnSpPr>
        <p:spPr>
          <a:xfrm rot="10800000">
            <a:off x="103921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2" name="Google Shape;1422;p61"/>
          <p:cNvCxnSpPr/>
          <p:nvPr/>
        </p:nvCxnSpPr>
        <p:spPr>
          <a:xfrm rot="10800000">
            <a:off x="104517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3" name="Google Shape;1423;p61"/>
          <p:cNvCxnSpPr/>
          <p:nvPr/>
        </p:nvCxnSpPr>
        <p:spPr>
          <a:xfrm rot="10800000">
            <a:off x="1051890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4" name="Google Shape;1424;p61"/>
          <p:cNvCxnSpPr/>
          <p:nvPr/>
        </p:nvCxnSpPr>
        <p:spPr>
          <a:xfrm rot="10800000">
            <a:off x="105927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5" name="Google Shape;1425;p61"/>
          <p:cNvCxnSpPr/>
          <p:nvPr/>
        </p:nvCxnSpPr>
        <p:spPr>
          <a:xfrm rot="10800000">
            <a:off x="106570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6" name="Google Shape;1426;p61"/>
          <p:cNvCxnSpPr/>
          <p:nvPr/>
        </p:nvCxnSpPr>
        <p:spPr>
          <a:xfrm rot="10800000">
            <a:off x="107284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7" name="Google Shape;1427;p61"/>
          <p:cNvCxnSpPr/>
          <p:nvPr/>
        </p:nvCxnSpPr>
        <p:spPr>
          <a:xfrm rot="10800000">
            <a:off x="1081417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8" name="Google Shape;1428;p61"/>
          <p:cNvCxnSpPr/>
          <p:nvPr/>
        </p:nvCxnSpPr>
        <p:spPr>
          <a:xfrm>
            <a:off x="4980506"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29" name="Google Shape;1429;p61"/>
          <p:cNvSpPr txBox="1"/>
          <p:nvPr/>
        </p:nvSpPr>
        <p:spPr>
          <a:xfrm>
            <a:off x="5240079"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cxnSp>
        <p:nvCxnSpPr>
          <p:cNvPr id="1430" name="Google Shape;1430;p61"/>
          <p:cNvCxnSpPr/>
          <p:nvPr/>
        </p:nvCxnSpPr>
        <p:spPr>
          <a:xfrm>
            <a:off x="7633227"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31" name="Google Shape;1431;p61"/>
          <p:cNvSpPr txBox="1"/>
          <p:nvPr/>
        </p:nvSpPr>
        <p:spPr>
          <a:xfrm>
            <a:off x="7892800"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grpSp>
        <p:nvGrpSpPr>
          <p:cNvPr id="1432" name="Google Shape;1432;p61"/>
          <p:cNvGrpSpPr/>
          <p:nvPr/>
        </p:nvGrpSpPr>
        <p:grpSpPr>
          <a:xfrm>
            <a:off x="5496792" y="1303627"/>
            <a:ext cx="693572" cy="626430"/>
            <a:chOff x="8700377" y="1303627"/>
            <a:chExt cx="693572" cy="626430"/>
          </a:xfrm>
        </p:grpSpPr>
        <p:grpSp>
          <p:nvGrpSpPr>
            <p:cNvPr id="1433" name="Google Shape;1433;p61"/>
            <p:cNvGrpSpPr/>
            <p:nvPr/>
          </p:nvGrpSpPr>
          <p:grpSpPr>
            <a:xfrm>
              <a:off x="8901163" y="1303627"/>
              <a:ext cx="492786" cy="503475"/>
              <a:chOff x="9503208" y="1119920"/>
              <a:chExt cx="492786" cy="503475"/>
            </a:xfrm>
          </p:grpSpPr>
          <p:sp>
            <p:nvSpPr>
              <p:cNvPr id="143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440"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1"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2"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3"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4"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5"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46" name="Google Shape;1446;p61"/>
            <p:cNvGrpSpPr/>
            <p:nvPr/>
          </p:nvGrpSpPr>
          <p:grpSpPr>
            <a:xfrm flipH="1">
              <a:off x="8767554" y="1565275"/>
              <a:ext cx="202545" cy="328962"/>
              <a:chOff x="1601163" y="3107069"/>
              <a:chExt cx="491846" cy="798829"/>
            </a:xfrm>
          </p:grpSpPr>
          <p:cxnSp>
            <p:nvCxnSpPr>
              <p:cNvPr id="1447"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448"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449"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450"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451"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452"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453"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454"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455"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456"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457"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458"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459"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460"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461"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462"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463"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464"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465"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6"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7"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8"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9"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0"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1"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2"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3"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4"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5"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6"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7"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8"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9"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0"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1"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2"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3"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4"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485" name="Google Shape;1485;p61"/>
          <p:cNvSpPr txBox="1"/>
          <p:nvPr/>
        </p:nvSpPr>
        <p:spPr>
          <a:xfrm>
            <a:off x="9891621" y="1442720"/>
            <a:ext cx="1845108" cy="366478"/>
          </a:xfrm>
          <a:prstGeom prst="rect">
            <a:avLst/>
          </a:prstGeom>
          <a:noFill/>
          <a:ln>
            <a:noFill/>
          </a:ln>
        </p:spPr>
        <p:txBody>
          <a:bodyPr spcFirstLastPara="1" wrap="square" lIns="0" tIns="0" rIns="0" bIns="0" anchor="t" anchorCtr="0">
            <a:noAutofit/>
          </a:bodyPr>
          <a:lstStyle/>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Frequency depends on CPU</a:t>
            </a:r>
            <a:endParaRPr/>
          </a:p>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Stream speed varies +/- 20%</a:t>
            </a:r>
            <a:endParaRPr/>
          </a:p>
        </p:txBody>
      </p:sp>
      <p:sp>
        <p:nvSpPr>
          <p:cNvPr id="1486" name="Google Shape;1486;p61"/>
          <p:cNvSpPr/>
          <p:nvPr/>
        </p:nvSpPr>
        <p:spPr>
          <a:xfrm>
            <a:off x="9409507" y="1589261"/>
            <a:ext cx="427964" cy="638438"/>
          </a:xfrm>
          <a:custGeom>
            <a:avLst/>
            <a:gdLst/>
            <a:ahLst/>
            <a:cxnLst/>
            <a:rect l="l" t="t" r="r" b="b"/>
            <a:pathLst>
              <a:path w="427964" h="638438" extrusionOk="0">
                <a:moveTo>
                  <a:pt x="427964" y="199"/>
                </a:moveTo>
                <a:cubicBezTo>
                  <a:pt x="275564" y="-824"/>
                  <a:pt x="123164" y="-1846"/>
                  <a:pt x="53612" y="104527"/>
                </a:cubicBezTo>
                <a:cubicBezTo>
                  <a:pt x="-15940" y="210900"/>
                  <a:pt x="-2643" y="424669"/>
                  <a:pt x="10654" y="638438"/>
                </a:cubicBezTo>
              </a:path>
            </a:pathLst>
          </a:cu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7" name="Google Shape;1487;p61"/>
          <p:cNvSpPr txBox="1"/>
          <p:nvPr/>
        </p:nvSpPr>
        <p:spPr>
          <a:xfrm>
            <a:off x="488306" y="3313956"/>
            <a:ext cx="4623135"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First Try: Time-Based Labelling</a:t>
            </a:r>
            <a:endParaRPr/>
          </a:p>
        </p:txBody>
      </p:sp>
      <p:sp>
        <p:nvSpPr>
          <p:cNvPr id="1488" name="Google Shape;1488;p61"/>
          <p:cNvSpPr txBox="1"/>
          <p:nvPr/>
        </p:nvSpPr>
        <p:spPr>
          <a:xfrm>
            <a:off x="5368616" y="3313956"/>
            <a:ext cx="6175684"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Second Try: Frame-Based Labelling</a:t>
            </a:r>
            <a:endParaRPr/>
          </a:p>
        </p:txBody>
      </p:sp>
      <p:cxnSp>
        <p:nvCxnSpPr>
          <p:cNvPr id="1489" name="Google Shape;1489;p61"/>
          <p:cNvCxnSpPr/>
          <p:nvPr/>
        </p:nvCxnSpPr>
        <p:spPr>
          <a:xfrm>
            <a:off x="49592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cxnSp>
        <p:nvCxnSpPr>
          <p:cNvPr id="1490" name="Google Shape;1490;p61"/>
          <p:cNvCxnSpPr/>
          <p:nvPr/>
        </p:nvCxnSpPr>
        <p:spPr>
          <a:xfrm>
            <a:off x="537623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sp>
        <p:nvSpPr>
          <p:cNvPr id="1491" name="Google Shape;1491;p61"/>
          <p:cNvSpPr txBox="1"/>
          <p:nvPr/>
        </p:nvSpPr>
        <p:spPr>
          <a:xfrm>
            <a:off x="611843" y="3689421"/>
            <a:ext cx="4411491" cy="18760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noted down exact start and end of a gesture in a video and applied this to the frames received in the stream.</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We struggled with two issues:</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Stream speed variations made allocation of frames to point in time difficult</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Even overall length of stream did not match the video length</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In the end this did not lead to any sensible result.</a:t>
            </a:r>
            <a:endParaRPr/>
          </a:p>
        </p:txBody>
      </p:sp>
      <p:sp>
        <p:nvSpPr>
          <p:cNvPr id="1492" name="Google Shape;1492;p61"/>
          <p:cNvSpPr txBox="1"/>
          <p:nvPr/>
        </p:nvSpPr>
        <p:spPr>
          <a:xfrm>
            <a:off x="5471699" y="3689421"/>
            <a:ext cx="6051761" cy="46649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looked at frame sets one by one and labelled them. In the pictures below we see the position of the left and right wrist over time; grey means labelled.</a:t>
            </a:r>
            <a:endParaRPr/>
          </a:p>
        </p:txBody>
      </p:sp>
      <p:pic>
        <p:nvPicPr>
          <p:cNvPr id="1493" name="Google Shape;1493;p61"/>
          <p:cNvPicPr preferRelativeResize="0"/>
          <p:nvPr/>
        </p:nvPicPr>
        <p:blipFill rotWithShape="1">
          <a:blip r:embed="rId9">
            <a:alphaModFix/>
          </a:blip>
          <a:srcRect/>
          <a:stretch/>
        </p:blipFill>
        <p:spPr>
          <a:xfrm>
            <a:off x="5511992" y="4287848"/>
            <a:ext cx="5526558" cy="1791814"/>
          </a:xfrm>
          <a:prstGeom prst="rect">
            <a:avLst/>
          </a:prstGeom>
          <a:noFill/>
          <a:ln>
            <a:noFill/>
          </a:ln>
        </p:spPr>
      </p:pic>
      <p:sp>
        <p:nvSpPr>
          <p:cNvPr id="1494" name="Google Shape;1494;p61"/>
          <p:cNvSpPr txBox="1"/>
          <p:nvPr/>
        </p:nvSpPr>
        <p:spPr>
          <a:xfrm>
            <a:off x="5471699" y="6153953"/>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5 frames before movement                      5 frames after movement</a:t>
            </a:r>
            <a:endParaRPr/>
          </a:p>
        </p:txBody>
      </p:sp>
      <p:sp>
        <p:nvSpPr>
          <p:cNvPr id="1495" name="Google Shape;1495;p61"/>
          <p:cNvSpPr/>
          <p:nvPr/>
        </p:nvSpPr>
        <p:spPr>
          <a:xfrm>
            <a:off x="6197291" y="6238240"/>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496" name="Google Shape;1496;p61"/>
          <p:cNvCxnSpPr/>
          <p:nvPr/>
        </p:nvCxnSpPr>
        <p:spPr>
          <a:xfrm>
            <a:off x="7738102" y="6300153"/>
            <a:ext cx="475255" cy="0"/>
          </a:xfrm>
          <a:prstGeom prst="straightConnector1">
            <a:avLst/>
          </a:prstGeom>
          <a:noFill/>
          <a:ln w="25400" cap="flat" cmpd="sng">
            <a:solidFill>
              <a:srgbClr val="89E0FF"/>
            </a:solidFill>
            <a:prstDash val="solid"/>
            <a:round/>
            <a:headEnd type="none" w="sm" len="sm"/>
            <a:tailEnd type="none" w="sm" len="sm"/>
          </a:ln>
        </p:spPr>
      </p:cxnSp>
      <p:cxnSp>
        <p:nvCxnSpPr>
          <p:cNvPr id="1497" name="Google Shape;1497;p61"/>
          <p:cNvCxnSpPr/>
          <p:nvPr/>
        </p:nvCxnSpPr>
        <p:spPr>
          <a:xfrm>
            <a:off x="8928609" y="6476727"/>
            <a:ext cx="475255" cy="0"/>
          </a:xfrm>
          <a:prstGeom prst="straightConnector1">
            <a:avLst/>
          </a:prstGeom>
          <a:noFill/>
          <a:ln w="25400" cap="flat" cmpd="sng">
            <a:solidFill>
              <a:srgbClr val="FF0000"/>
            </a:solidFill>
            <a:prstDash val="dash"/>
            <a:round/>
            <a:headEnd type="none" w="sm" len="sm"/>
            <a:tailEnd type="none" w="sm" len="sm"/>
          </a:ln>
        </p:spPr>
      </p:cxnSp>
      <p:cxnSp>
        <p:nvCxnSpPr>
          <p:cNvPr id="1498" name="Google Shape;1498;p61"/>
          <p:cNvCxnSpPr/>
          <p:nvPr/>
        </p:nvCxnSpPr>
        <p:spPr>
          <a:xfrm>
            <a:off x="6197291" y="6476727"/>
            <a:ext cx="475255" cy="0"/>
          </a:xfrm>
          <a:prstGeom prst="straightConnector1">
            <a:avLst/>
          </a:prstGeom>
          <a:noFill/>
          <a:ln w="25400" cap="flat" cmpd="sng">
            <a:solidFill>
              <a:srgbClr val="00B050"/>
            </a:solidFill>
            <a:prstDash val="dash"/>
            <a:round/>
            <a:headEnd type="none" w="sm" len="sm"/>
            <a:tailEnd type="none" w="sm" len="sm"/>
          </a:ln>
        </p:spPr>
      </p:cxn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6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1 / 2</a:t>
            </a:r>
            <a:endParaRPr/>
          </a:p>
        </p:txBody>
      </p:sp>
      <p:sp>
        <p:nvSpPr>
          <p:cNvPr id="1504" name="Google Shape;1504;p6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19</a:t>
            </a:fld>
            <a:endParaRPr/>
          </a:p>
        </p:txBody>
      </p:sp>
      <p:cxnSp>
        <p:nvCxnSpPr>
          <p:cNvPr id="1505" name="Google Shape;1505;p62"/>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6" name="Google Shape;1506;p62"/>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507" name="Google Shape;1507;p62"/>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Interpolation</a:t>
            </a:r>
            <a:endParaRPr/>
          </a:p>
        </p:txBody>
      </p:sp>
      <p:cxnSp>
        <p:nvCxnSpPr>
          <p:cNvPr id="1508" name="Google Shape;1508;p62"/>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9" name="Google Shape;1509;p62"/>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510" name="Google Shape;1510;p62"/>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Up- / Downsampling</a:t>
            </a:r>
            <a:endParaRPr sz="1800">
              <a:solidFill>
                <a:schemeClr val="accent5"/>
              </a:solidFill>
              <a:latin typeface="Arial"/>
              <a:ea typeface="Arial"/>
              <a:cs typeface="Arial"/>
              <a:sym typeface="Arial"/>
            </a:endParaRPr>
          </a:p>
        </p:txBody>
      </p:sp>
      <p:sp>
        <p:nvSpPr>
          <p:cNvPr id="1511" name="Google Shape;1511;p62"/>
          <p:cNvSpPr txBox="1"/>
          <p:nvPr/>
        </p:nvSpPr>
        <p:spPr>
          <a:xfrm>
            <a:off x="335280" y="1474807"/>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why we thought interpolation is needed…]</a:t>
            </a:r>
            <a:endParaRPr/>
          </a:p>
        </p:txBody>
      </p:sp>
      <p:cxnSp>
        <p:nvCxnSpPr>
          <p:cNvPr id="1512" name="Google Shape;1512;p62"/>
          <p:cNvCxnSpPr/>
          <p:nvPr/>
        </p:nvCxnSpPr>
        <p:spPr>
          <a:xfrm>
            <a:off x="462121" y="2665229"/>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13" name="Google Shape;1513;p62"/>
          <p:cNvSpPr txBox="1"/>
          <p:nvPr/>
        </p:nvSpPr>
        <p:spPr>
          <a:xfrm>
            <a:off x="5510954" y="2591484"/>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14" name="Google Shape;1514;p62"/>
          <p:cNvSpPr/>
          <p:nvPr/>
        </p:nvSpPr>
        <p:spPr>
          <a:xfrm>
            <a:off x="480060" y="2095722"/>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15" name="Google Shape;1515;p62"/>
          <p:cNvCxnSpPr/>
          <p:nvPr/>
        </p:nvCxnSpPr>
        <p:spPr>
          <a:xfrm rot="10800000">
            <a:off x="862415" y="2203740"/>
            <a:ext cx="0" cy="99555"/>
          </a:xfrm>
          <a:prstGeom prst="straightConnector1">
            <a:avLst/>
          </a:prstGeom>
          <a:noFill/>
          <a:ln w="28575" cap="flat" cmpd="sng">
            <a:solidFill>
              <a:schemeClr val="dk1"/>
            </a:solidFill>
            <a:prstDash val="solid"/>
            <a:round/>
            <a:headEnd type="none" w="sm" len="sm"/>
            <a:tailEnd type="none" w="sm" len="sm"/>
          </a:ln>
        </p:spPr>
      </p:cxnSp>
      <p:cxnSp>
        <p:nvCxnSpPr>
          <p:cNvPr id="1516" name="Google Shape;1516;p62"/>
          <p:cNvCxnSpPr/>
          <p:nvPr/>
        </p:nvCxnSpPr>
        <p:spPr>
          <a:xfrm rot="10800000">
            <a:off x="1913340" y="2095722"/>
            <a:ext cx="0" cy="99555"/>
          </a:xfrm>
          <a:prstGeom prst="straightConnector1">
            <a:avLst/>
          </a:prstGeom>
          <a:noFill/>
          <a:ln w="28575" cap="flat" cmpd="sng">
            <a:solidFill>
              <a:schemeClr val="dk1"/>
            </a:solidFill>
            <a:prstDash val="solid"/>
            <a:round/>
            <a:headEnd type="none" w="sm" len="sm"/>
            <a:tailEnd type="none" w="sm" len="sm"/>
          </a:ln>
        </p:spPr>
      </p:cxnSp>
      <p:cxnSp>
        <p:nvCxnSpPr>
          <p:cNvPr id="1517" name="Google Shape;1517;p62"/>
          <p:cNvCxnSpPr/>
          <p:nvPr/>
        </p:nvCxnSpPr>
        <p:spPr>
          <a:xfrm rot="10800000">
            <a:off x="2148290" y="2141524"/>
            <a:ext cx="0" cy="99555"/>
          </a:xfrm>
          <a:prstGeom prst="straightConnector1">
            <a:avLst/>
          </a:prstGeom>
          <a:noFill/>
          <a:ln w="28575" cap="flat" cmpd="sng">
            <a:solidFill>
              <a:schemeClr val="dk1"/>
            </a:solidFill>
            <a:prstDash val="solid"/>
            <a:round/>
            <a:headEnd type="none" w="sm" len="sm"/>
            <a:tailEnd type="none" w="sm" len="sm"/>
          </a:ln>
        </p:spPr>
      </p:cxnSp>
      <p:cxnSp>
        <p:nvCxnSpPr>
          <p:cNvPr id="1518" name="Google Shape;1518;p62"/>
          <p:cNvCxnSpPr/>
          <p:nvPr/>
        </p:nvCxnSpPr>
        <p:spPr>
          <a:xfrm rot="10800000">
            <a:off x="23324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19" name="Google Shape;1519;p62"/>
          <p:cNvCxnSpPr/>
          <p:nvPr/>
        </p:nvCxnSpPr>
        <p:spPr>
          <a:xfrm rot="10800000">
            <a:off x="2595965" y="2191301"/>
            <a:ext cx="0" cy="99555"/>
          </a:xfrm>
          <a:prstGeom prst="straightConnector1">
            <a:avLst/>
          </a:prstGeom>
          <a:noFill/>
          <a:ln w="28575" cap="flat" cmpd="sng">
            <a:solidFill>
              <a:schemeClr val="dk1"/>
            </a:solidFill>
            <a:prstDash val="solid"/>
            <a:round/>
            <a:headEnd type="none" w="sm" len="sm"/>
            <a:tailEnd type="none" w="sm" len="sm"/>
          </a:ln>
        </p:spPr>
      </p:cxnSp>
      <p:cxnSp>
        <p:nvCxnSpPr>
          <p:cNvPr id="1520" name="Google Shape;1520;p62"/>
          <p:cNvCxnSpPr/>
          <p:nvPr/>
        </p:nvCxnSpPr>
        <p:spPr>
          <a:xfrm rot="10800000">
            <a:off x="2805515" y="2253517"/>
            <a:ext cx="0" cy="99555"/>
          </a:xfrm>
          <a:prstGeom prst="straightConnector1">
            <a:avLst/>
          </a:prstGeom>
          <a:noFill/>
          <a:ln w="28575" cap="flat" cmpd="sng">
            <a:solidFill>
              <a:schemeClr val="dk1"/>
            </a:solidFill>
            <a:prstDash val="solid"/>
            <a:round/>
            <a:headEnd type="none" w="sm" len="sm"/>
            <a:tailEnd type="none" w="sm" len="sm"/>
          </a:ln>
        </p:spPr>
      </p:cxnSp>
      <p:cxnSp>
        <p:nvCxnSpPr>
          <p:cNvPr id="1521" name="Google Shape;1521;p62"/>
          <p:cNvCxnSpPr/>
          <p:nvPr/>
        </p:nvCxnSpPr>
        <p:spPr>
          <a:xfrm rot="10800000">
            <a:off x="3281765" y="2331225"/>
            <a:ext cx="0" cy="99555"/>
          </a:xfrm>
          <a:prstGeom prst="straightConnector1">
            <a:avLst/>
          </a:prstGeom>
          <a:noFill/>
          <a:ln w="28575" cap="flat" cmpd="sng">
            <a:solidFill>
              <a:schemeClr val="dk1"/>
            </a:solidFill>
            <a:prstDash val="solid"/>
            <a:round/>
            <a:headEnd type="none" w="sm" len="sm"/>
            <a:tailEnd type="none" w="sm" len="sm"/>
          </a:ln>
        </p:spPr>
      </p:cxnSp>
      <p:cxnSp>
        <p:nvCxnSpPr>
          <p:cNvPr id="1522" name="Google Shape;1522;p62"/>
          <p:cNvCxnSpPr/>
          <p:nvPr/>
        </p:nvCxnSpPr>
        <p:spPr>
          <a:xfrm rot="10800000">
            <a:off x="3469090" y="2353072"/>
            <a:ext cx="0" cy="99555"/>
          </a:xfrm>
          <a:prstGeom prst="straightConnector1">
            <a:avLst/>
          </a:prstGeom>
          <a:noFill/>
          <a:ln w="28575" cap="flat" cmpd="sng">
            <a:solidFill>
              <a:schemeClr val="dk1"/>
            </a:solidFill>
            <a:prstDash val="solid"/>
            <a:round/>
            <a:headEnd type="none" w="sm" len="sm"/>
            <a:tailEnd type="none" w="sm" len="sm"/>
          </a:ln>
        </p:spPr>
      </p:cxnSp>
      <p:cxnSp>
        <p:nvCxnSpPr>
          <p:cNvPr id="1523" name="Google Shape;1523;p62"/>
          <p:cNvCxnSpPr/>
          <p:nvPr/>
        </p:nvCxnSpPr>
        <p:spPr>
          <a:xfrm rot="10800000">
            <a:off x="3691340" y="2303295"/>
            <a:ext cx="0" cy="99555"/>
          </a:xfrm>
          <a:prstGeom prst="straightConnector1">
            <a:avLst/>
          </a:prstGeom>
          <a:noFill/>
          <a:ln w="28575" cap="flat" cmpd="sng">
            <a:solidFill>
              <a:schemeClr val="dk1"/>
            </a:solidFill>
            <a:prstDash val="solid"/>
            <a:round/>
            <a:headEnd type="none" w="sm" len="sm"/>
            <a:tailEnd type="none" w="sm" len="sm"/>
          </a:ln>
        </p:spPr>
      </p:cxnSp>
      <p:cxnSp>
        <p:nvCxnSpPr>
          <p:cNvPr id="1524" name="Google Shape;1524;p62"/>
          <p:cNvCxnSpPr/>
          <p:nvPr/>
        </p:nvCxnSpPr>
        <p:spPr>
          <a:xfrm rot="10800000">
            <a:off x="40088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25" name="Google Shape;1525;p62"/>
          <p:cNvCxnSpPr/>
          <p:nvPr/>
        </p:nvCxnSpPr>
        <p:spPr>
          <a:xfrm rot="10800000">
            <a:off x="4129490" y="2115103"/>
            <a:ext cx="0" cy="99555"/>
          </a:xfrm>
          <a:prstGeom prst="straightConnector1">
            <a:avLst/>
          </a:prstGeom>
          <a:noFill/>
          <a:ln w="28575" cap="flat" cmpd="sng">
            <a:solidFill>
              <a:schemeClr val="dk1"/>
            </a:solidFill>
            <a:prstDash val="solid"/>
            <a:round/>
            <a:headEnd type="none" w="sm" len="sm"/>
            <a:tailEnd type="none" w="sm" len="sm"/>
          </a:ln>
        </p:spPr>
      </p:cxnSp>
      <p:cxnSp>
        <p:nvCxnSpPr>
          <p:cNvPr id="1526" name="Google Shape;1526;p62"/>
          <p:cNvCxnSpPr/>
          <p:nvPr/>
        </p:nvCxnSpPr>
        <p:spPr>
          <a:xfrm rot="10800000">
            <a:off x="4288240" y="2091277"/>
            <a:ext cx="0" cy="99555"/>
          </a:xfrm>
          <a:prstGeom prst="straightConnector1">
            <a:avLst/>
          </a:prstGeom>
          <a:noFill/>
          <a:ln w="28575" cap="flat" cmpd="sng">
            <a:solidFill>
              <a:schemeClr val="dk1"/>
            </a:solidFill>
            <a:prstDash val="solid"/>
            <a:round/>
            <a:headEnd type="none" w="sm" len="sm"/>
            <a:tailEnd type="none" w="sm" len="sm"/>
          </a:ln>
        </p:spPr>
      </p:cxnSp>
      <p:cxnSp>
        <p:nvCxnSpPr>
          <p:cNvPr id="1527" name="Google Shape;1527;p62"/>
          <p:cNvCxnSpPr/>
          <p:nvPr/>
        </p:nvCxnSpPr>
        <p:spPr>
          <a:xfrm rot="10800000">
            <a:off x="4500965" y="2109016"/>
            <a:ext cx="0" cy="99555"/>
          </a:xfrm>
          <a:prstGeom prst="straightConnector1">
            <a:avLst/>
          </a:prstGeom>
          <a:noFill/>
          <a:ln w="28575" cap="flat" cmpd="sng">
            <a:solidFill>
              <a:schemeClr val="dk1"/>
            </a:solidFill>
            <a:prstDash val="solid"/>
            <a:round/>
            <a:headEnd type="none" w="sm" len="sm"/>
            <a:tailEnd type="none" w="sm" len="sm"/>
          </a:ln>
        </p:spPr>
      </p:cxnSp>
      <p:cxnSp>
        <p:nvCxnSpPr>
          <p:cNvPr id="1528" name="Google Shape;1528;p62"/>
          <p:cNvCxnSpPr/>
          <p:nvPr/>
        </p:nvCxnSpPr>
        <p:spPr>
          <a:xfrm rot="10800000">
            <a:off x="4786715" y="2145293"/>
            <a:ext cx="0" cy="99555"/>
          </a:xfrm>
          <a:prstGeom prst="straightConnector1">
            <a:avLst/>
          </a:prstGeom>
          <a:noFill/>
          <a:ln w="28575" cap="flat" cmpd="sng">
            <a:solidFill>
              <a:schemeClr val="dk1"/>
            </a:solidFill>
            <a:prstDash val="solid"/>
            <a:round/>
            <a:headEnd type="none" w="sm" len="sm"/>
            <a:tailEnd type="none" w="sm" len="sm"/>
          </a:ln>
        </p:spPr>
      </p:cxnSp>
      <p:cxnSp>
        <p:nvCxnSpPr>
          <p:cNvPr id="1529" name="Google Shape;1529;p62"/>
          <p:cNvCxnSpPr/>
          <p:nvPr/>
        </p:nvCxnSpPr>
        <p:spPr>
          <a:xfrm rot="10800000">
            <a:off x="5008965" y="2169201"/>
            <a:ext cx="0" cy="99555"/>
          </a:xfrm>
          <a:prstGeom prst="straightConnector1">
            <a:avLst/>
          </a:prstGeom>
          <a:noFill/>
          <a:ln w="28575" cap="flat" cmpd="sng">
            <a:solidFill>
              <a:schemeClr val="dk1"/>
            </a:solidFill>
            <a:prstDash val="solid"/>
            <a:round/>
            <a:headEnd type="none" w="sm" len="sm"/>
            <a:tailEnd type="none" w="sm" len="sm"/>
          </a:ln>
        </p:spPr>
      </p:cxnSp>
      <p:cxnSp>
        <p:nvCxnSpPr>
          <p:cNvPr id="1530" name="Google Shape;1530;p62"/>
          <p:cNvCxnSpPr/>
          <p:nvPr/>
        </p:nvCxnSpPr>
        <p:spPr>
          <a:xfrm>
            <a:off x="462121" y="4298867"/>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31" name="Google Shape;1531;p62"/>
          <p:cNvSpPr txBox="1"/>
          <p:nvPr/>
        </p:nvSpPr>
        <p:spPr>
          <a:xfrm>
            <a:off x="5510954" y="422512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32" name="Google Shape;1532;p62"/>
          <p:cNvSpPr/>
          <p:nvPr/>
        </p:nvSpPr>
        <p:spPr>
          <a:xfrm>
            <a:off x="480060" y="3729360"/>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33" name="Google Shape;1533;p62"/>
          <p:cNvCxnSpPr/>
          <p:nvPr/>
        </p:nvCxnSpPr>
        <p:spPr>
          <a:xfrm rot="10800000">
            <a:off x="833234" y="3837378"/>
            <a:ext cx="0" cy="99555"/>
          </a:xfrm>
          <a:prstGeom prst="straightConnector1">
            <a:avLst/>
          </a:prstGeom>
          <a:noFill/>
          <a:ln w="28575" cap="flat" cmpd="sng">
            <a:solidFill>
              <a:schemeClr val="dk1"/>
            </a:solidFill>
            <a:prstDash val="solid"/>
            <a:round/>
            <a:headEnd type="none" w="sm" len="sm"/>
            <a:tailEnd type="none" w="sm" len="sm"/>
          </a:ln>
        </p:spPr>
      </p:cxnSp>
      <p:cxnSp>
        <p:nvCxnSpPr>
          <p:cNvPr id="1534" name="Google Shape;1534;p62"/>
          <p:cNvCxnSpPr/>
          <p:nvPr/>
        </p:nvCxnSpPr>
        <p:spPr>
          <a:xfrm rot="10800000">
            <a:off x="1740999" y="3688085"/>
            <a:ext cx="0" cy="99555"/>
          </a:xfrm>
          <a:prstGeom prst="straightConnector1">
            <a:avLst/>
          </a:prstGeom>
          <a:noFill/>
          <a:ln w="28575" cap="flat" cmpd="sng">
            <a:solidFill>
              <a:schemeClr val="dk1"/>
            </a:solidFill>
            <a:prstDash val="solid"/>
            <a:round/>
            <a:headEnd type="none" w="sm" len="sm"/>
            <a:tailEnd type="none" w="sm" len="sm"/>
          </a:ln>
        </p:spPr>
      </p:cxnSp>
      <p:cxnSp>
        <p:nvCxnSpPr>
          <p:cNvPr id="1535" name="Google Shape;1535;p62"/>
          <p:cNvCxnSpPr/>
          <p:nvPr/>
        </p:nvCxnSpPr>
        <p:spPr>
          <a:xfrm rot="10800000">
            <a:off x="2104105" y="3775162"/>
            <a:ext cx="0" cy="99555"/>
          </a:xfrm>
          <a:prstGeom prst="straightConnector1">
            <a:avLst/>
          </a:prstGeom>
          <a:noFill/>
          <a:ln w="28575" cap="flat" cmpd="sng">
            <a:solidFill>
              <a:schemeClr val="dk1"/>
            </a:solidFill>
            <a:prstDash val="solid"/>
            <a:round/>
            <a:headEnd type="none" w="sm" len="sm"/>
            <a:tailEnd type="none" w="sm" len="sm"/>
          </a:ln>
        </p:spPr>
      </p:cxnSp>
      <p:cxnSp>
        <p:nvCxnSpPr>
          <p:cNvPr id="1536" name="Google Shape;1536;p62"/>
          <p:cNvCxnSpPr/>
          <p:nvPr/>
        </p:nvCxnSpPr>
        <p:spPr>
          <a:xfrm rot="10800000">
            <a:off x="2285658" y="3791327"/>
            <a:ext cx="0" cy="99555"/>
          </a:xfrm>
          <a:prstGeom prst="straightConnector1">
            <a:avLst/>
          </a:prstGeom>
          <a:noFill/>
          <a:ln w="28575" cap="flat" cmpd="sng">
            <a:solidFill>
              <a:schemeClr val="dk1"/>
            </a:solidFill>
            <a:prstDash val="solid"/>
            <a:round/>
            <a:headEnd type="none" w="sm" len="sm"/>
            <a:tailEnd type="none" w="sm" len="sm"/>
          </a:ln>
        </p:spPr>
      </p:cxnSp>
      <p:cxnSp>
        <p:nvCxnSpPr>
          <p:cNvPr id="1537" name="Google Shape;1537;p62"/>
          <p:cNvCxnSpPr/>
          <p:nvPr/>
        </p:nvCxnSpPr>
        <p:spPr>
          <a:xfrm rot="10800000">
            <a:off x="2467211" y="3824939"/>
            <a:ext cx="0" cy="99555"/>
          </a:xfrm>
          <a:prstGeom prst="straightConnector1">
            <a:avLst/>
          </a:prstGeom>
          <a:noFill/>
          <a:ln w="28575" cap="flat" cmpd="sng">
            <a:solidFill>
              <a:schemeClr val="dk1"/>
            </a:solidFill>
            <a:prstDash val="solid"/>
            <a:round/>
            <a:headEnd type="none" w="sm" len="sm"/>
            <a:tailEnd type="none" w="sm" len="sm"/>
          </a:ln>
        </p:spPr>
      </p:cxnSp>
      <p:cxnSp>
        <p:nvCxnSpPr>
          <p:cNvPr id="1538" name="Google Shape;1538;p62"/>
          <p:cNvCxnSpPr/>
          <p:nvPr/>
        </p:nvCxnSpPr>
        <p:spPr>
          <a:xfrm rot="10800000">
            <a:off x="2648764" y="3855405"/>
            <a:ext cx="0" cy="99555"/>
          </a:xfrm>
          <a:prstGeom prst="straightConnector1">
            <a:avLst/>
          </a:prstGeom>
          <a:noFill/>
          <a:ln w="28575" cap="flat" cmpd="sng">
            <a:solidFill>
              <a:schemeClr val="dk1"/>
            </a:solidFill>
            <a:prstDash val="solid"/>
            <a:round/>
            <a:headEnd type="none" w="sm" len="sm"/>
            <a:tailEnd type="none" w="sm" len="sm"/>
          </a:ln>
        </p:spPr>
      </p:cxnSp>
      <p:cxnSp>
        <p:nvCxnSpPr>
          <p:cNvPr id="1539" name="Google Shape;1539;p62"/>
          <p:cNvCxnSpPr/>
          <p:nvPr/>
        </p:nvCxnSpPr>
        <p:spPr>
          <a:xfrm rot="10800000">
            <a:off x="3011870" y="3923588"/>
            <a:ext cx="0" cy="99555"/>
          </a:xfrm>
          <a:prstGeom prst="straightConnector1">
            <a:avLst/>
          </a:prstGeom>
          <a:noFill/>
          <a:ln w="28575" cap="flat" cmpd="sng">
            <a:solidFill>
              <a:schemeClr val="dk1"/>
            </a:solidFill>
            <a:prstDash val="solid"/>
            <a:round/>
            <a:headEnd type="none" w="sm" len="sm"/>
            <a:tailEnd type="none" w="sm" len="sm"/>
          </a:ln>
        </p:spPr>
      </p:cxnSp>
      <p:cxnSp>
        <p:nvCxnSpPr>
          <p:cNvPr id="1540" name="Google Shape;1540;p62"/>
          <p:cNvCxnSpPr/>
          <p:nvPr/>
        </p:nvCxnSpPr>
        <p:spPr>
          <a:xfrm rot="10800000">
            <a:off x="3193423" y="3951785"/>
            <a:ext cx="0" cy="99555"/>
          </a:xfrm>
          <a:prstGeom prst="straightConnector1">
            <a:avLst/>
          </a:prstGeom>
          <a:noFill/>
          <a:ln w="28575" cap="flat" cmpd="sng">
            <a:solidFill>
              <a:schemeClr val="dk1"/>
            </a:solidFill>
            <a:prstDash val="solid"/>
            <a:round/>
            <a:headEnd type="none" w="sm" len="sm"/>
            <a:tailEnd type="none" w="sm" len="sm"/>
          </a:ln>
        </p:spPr>
      </p:cxnSp>
      <p:cxnSp>
        <p:nvCxnSpPr>
          <p:cNvPr id="1541" name="Google Shape;1541;p62"/>
          <p:cNvCxnSpPr/>
          <p:nvPr/>
        </p:nvCxnSpPr>
        <p:spPr>
          <a:xfrm rot="10800000">
            <a:off x="3556529" y="3962333"/>
            <a:ext cx="0" cy="99555"/>
          </a:xfrm>
          <a:prstGeom prst="straightConnector1">
            <a:avLst/>
          </a:prstGeom>
          <a:noFill/>
          <a:ln w="28575" cap="flat" cmpd="sng">
            <a:solidFill>
              <a:schemeClr val="dk1"/>
            </a:solidFill>
            <a:prstDash val="solid"/>
            <a:round/>
            <a:headEnd type="none" w="sm" len="sm"/>
            <a:tailEnd type="none" w="sm" len="sm"/>
          </a:ln>
        </p:spPr>
      </p:cxnSp>
      <p:cxnSp>
        <p:nvCxnSpPr>
          <p:cNvPr id="1542" name="Google Shape;1542;p62"/>
          <p:cNvCxnSpPr/>
          <p:nvPr/>
        </p:nvCxnSpPr>
        <p:spPr>
          <a:xfrm rot="10800000">
            <a:off x="3919635" y="3826252"/>
            <a:ext cx="0" cy="99555"/>
          </a:xfrm>
          <a:prstGeom prst="straightConnector1">
            <a:avLst/>
          </a:prstGeom>
          <a:noFill/>
          <a:ln w="28575" cap="flat" cmpd="sng">
            <a:solidFill>
              <a:schemeClr val="dk1"/>
            </a:solidFill>
            <a:prstDash val="solid"/>
            <a:round/>
            <a:headEnd type="none" w="sm" len="sm"/>
            <a:tailEnd type="none" w="sm" len="sm"/>
          </a:ln>
        </p:spPr>
      </p:cxnSp>
      <p:cxnSp>
        <p:nvCxnSpPr>
          <p:cNvPr id="1543" name="Google Shape;1543;p62"/>
          <p:cNvCxnSpPr/>
          <p:nvPr/>
        </p:nvCxnSpPr>
        <p:spPr>
          <a:xfrm rot="10800000">
            <a:off x="4101188" y="3748741"/>
            <a:ext cx="0" cy="99555"/>
          </a:xfrm>
          <a:prstGeom prst="straightConnector1">
            <a:avLst/>
          </a:prstGeom>
          <a:noFill/>
          <a:ln w="28575" cap="flat" cmpd="sng">
            <a:solidFill>
              <a:schemeClr val="dk1"/>
            </a:solidFill>
            <a:prstDash val="solid"/>
            <a:round/>
            <a:headEnd type="none" w="sm" len="sm"/>
            <a:tailEnd type="none" w="sm" len="sm"/>
          </a:ln>
        </p:spPr>
      </p:cxnSp>
      <p:cxnSp>
        <p:nvCxnSpPr>
          <p:cNvPr id="1544" name="Google Shape;1544;p62"/>
          <p:cNvCxnSpPr/>
          <p:nvPr/>
        </p:nvCxnSpPr>
        <p:spPr>
          <a:xfrm rot="10800000">
            <a:off x="4282741" y="3734440"/>
            <a:ext cx="0" cy="99555"/>
          </a:xfrm>
          <a:prstGeom prst="straightConnector1">
            <a:avLst/>
          </a:prstGeom>
          <a:noFill/>
          <a:ln w="28575" cap="flat" cmpd="sng">
            <a:solidFill>
              <a:schemeClr val="dk1"/>
            </a:solidFill>
            <a:prstDash val="solid"/>
            <a:round/>
            <a:headEnd type="none" w="sm" len="sm"/>
            <a:tailEnd type="none" w="sm" len="sm"/>
          </a:ln>
        </p:spPr>
      </p:cxnSp>
      <p:cxnSp>
        <p:nvCxnSpPr>
          <p:cNvPr id="1545" name="Google Shape;1545;p62"/>
          <p:cNvCxnSpPr/>
          <p:nvPr/>
        </p:nvCxnSpPr>
        <p:spPr>
          <a:xfrm rot="10800000">
            <a:off x="4645849" y="3742654"/>
            <a:ext cx="0" cy="99555"/>
          </a:xfrm>
          <a:prstGeom prst="straightConnector1">
            <a:avLst/>
          </a:prstGeom>
          <a:noFill/>
          <a:ln w="28575" cap="flat" cmpd="sng">
            <a:solidFill>
              <a:schemeClr val="dk1"/>
            </a:solidFill>
            <a:prstDash val="solid"/>
            <a:round/>
            <a:headEnd type="none" w="sm" len="sm"/>
            <a:tailEnd type="none" w="sm" len="sm"/>
          </a:ln>
        </p:spPr>
      </p:cxnSp>
      <p:cxnSp>
        <p:nvCxnSpPr>
          <p:cNvPr id="1546" name="Google Shape;1546;p62"/>
          <p:cNvCxnSpPr/>
          <p:nvPr/>
        </p:nvCxnSpPr>
        <p:spPr>
          <a:xfrm rot="10800000">
            <a:off x="4827403" y="3778931"/>
            <a:ext cx="0" cy="99555"/>
          </a:xfrm>
          <a:prstGeom prst="straightConnector1">
            <a:avLst/>
          </a:prstGeom>
          <a:noFill/>
          <a:ln w="28575" cap="flat" cmpd="sng">
            <a:solidFill>
              <a:schemeClr val="dk1"/>
            </a:solidFill>
            <a:prstDash val="solid"/>
            <a:round/>
            <a:headEnd type="none" w="sm" len="sm"/>
            <a:tailEnd type="none" w="sm" len="sm"/>
          </a:ln>
        </p:spPr>
      </p:cxnSp>
      <p:cxnSp>
        <p:nvCxnSpPr>
          <p:cNvPr id="1547" name="Google Shape;1547;p62"/>
          <p:cNvCxnSpPr/>
          <p:nvPr/>
        </p:nvCxnSpPr>
        <p:spPr>
          <a:xfrm rot="10800000">
            <a:off x="5008965" y="3802839"/>
            <a:ext cx="0" cy="99555"/>
          </a:xfrm>
          <a:prstGeom prst="straightConnector1">
            <a:avLst/>
          </a:prstGeom>
          <a:noFill/>
          <a:ln w="28575" cap="flat" cmpd="sng">
            <a:solidFill>
              <a:schemeClr val="dk1"/>
            </a:solidFill>
            <a:prstDash val="solid"/>
            <a:round/>
            <a:headEnd type="none" w="sm" len="sm"/>
            <a:tailEnd type="none" w="sm" len="sm"/>
          </a:ln>
        </p:spPr>
      </p:cxnSp>
      <p:cxnSp>
        <p:nvCxnSpPr>
          <p:cNvPr id="1548" name="Google Shape;1548;p62"/>
          <p:cNvCxnSpPr/>
          <p:nvPr/>
        </p:nvCxnSpPr>
        <p:spPr>
          <a:xfrm rot="10800000">
            <a:off x="1377893" y="3691772"/>
            <a:ext cx="0" cy="99555"/>
          </a:xfrm>
          <a:prstGeom prst="straightConnector1">
            <a:avLst/>
          </a:prstGeom>
          <a:noFill/>
          <a:ln w="28575" cap="flat" cmpd="sng">
            <a:solidFill>
              <a:schemeClr val="dk1"/>
            </a:solidFill>
            <a:prstDash val="solid"/>
            <a:round/>
            <a:headEnd type="none" w="sm" len="sm"/>
            <a:tailEnd type="none" w="sm" len="sm"/>
          </a:ln>
        </p:spPr>
      </p:cxnSp>
      <p:cxnSp>
        <p:nvCxnSpPr>
          <p:cNvPr id="1549" name="Google Shape;1549;p62"/>
          <p:cNvCxnSpPr/>
          <p:nvPr/>
        </p:nvCxnSpPr>
        <p:spPr>
          <a:xfrm rot="10800000">
            <a:off x="1014787" y="3764616"/>
            <a:ext cx="0" cy="99555"/>
          </a:xfrm>
          <a:prstGeom prst="straightConnector1">
            <a:avLst/>
          </a:prstGeom>
          <a:noFill/>
          <a:ln w="28575" cap="flat" cmpd="sng">
            <a:solidFill>
              <a:schemeClr val="dk1"/>
            </a:solidFill>
            <a:prstDash val="solid"/>
            <a:round/>
            <a:headEnd type="none" w="sm" len="sm"/>
            <a:tailEnd type="none" w="sm" len="sm"/>
          </a:ln>
        </p:spPr>
      </p:cxnSp>
      <p:cxnSp>
        <p:nvCxnSpPr>
          <p:cNvPr id="1550" name="Google Shape;1550;p62"/>
          <p:cNvCxnSpPr/>
          <p:nvPr/>
        </p:nvCxnSpPr>
        <p:spPr>
          <a:xfrm rot="10800000">
            <a:off x="651681" y="39244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1" name="Google Shape;1551;p62"/>
          <p:cNvCxnSpPr/>
          <p:nvPr/>
        </p:nvCxnSpPr>
        <p:spPr>
          <a:xfrm rot="10800000">
            <a:off x="2830317" y="39023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2" name="Google Shape;1552;p62"/>
          <p:cNvCxnSpPr/>
          <p:nvPr/>
        </p:nvCxnSpPr>
        <p:spPr>
          <a:xfrm rot="10800000">
            <a:off x="3374976" y="3971221"/>
            <a:ext cx="0" cy="99555"/>
          </a:xfrm>
          <a:prstGeom prst="straightConnector1">
            <a:avLst/>
          </a:prstGeom>
          <a:noFill/>
          <a:ln w="28575" cap="flat" cmpd="sng">
            <a:solidFill>
              <a:schemeClr val="dk1"/>
            </a:solidFill>
            <a:prstDash val="solid"/>
            <a:round/>
            <a:headEnd type="none" w="sm" len="sm"/>
            <a:tailEnd type="none" w="sm" len="sm"/>
          </a:ln>
        </p:spPr>
      </p:cxnSp>
      <p:cxnSp>
        <p:nvCxnSpPr>
          <p:cNvPr id="1553" name="Google Shape;1553;p62"/>
          <p:cNvCxnSpPr/>
          <p:nvPr/>
        </p:nvCxnSpPr>
        <p:spPr>
          <a:xfrm rot="10800000">
            <a:off x="3738082" y="3912817"/>
            <a:ext cx="0" cy="99555"/>
          </a:xfrm>
          <a:prstGeom prst="straightConnector1">
            <a:avLst/>
          </a:prstGeom>
          <a:noFill/>
          <a:ln w="28575" cap="flat" cmpd="sng">
            <a:solidFill>
              <a:schemeClr val="dk1"/>
            </a:solidFill>
            <a:prstDash val="solid"/>
            <a:round/>
            <a:headEnd type="none" w="sm" len="sm"/>
            <a:tailEnd type="none" w="sm" len="sm"/>
          </a:ln>
        </p:spPr>
      </p:cxnSp>
      <p:cxnSp>
        <p:nvCxnSpPr>
          <p:cNvPr id="1554" name="Google Shape;1554;p62"/>
          <p:cNvCxnSpPr/>
          <p:nvPr/>
        </p:nvCxnSpPr>
        <p:spPr>
          <a:xfrm rot="10800000">
            <a:off x="4464295" y="3719823"/>
            <a:ext cx="0" cy="99555"/>
          </a:xfrm>
          <a:prstGeom prst="straightConnector1">
            <a:avLst/>
          </a:prstGeom>
          <a:noFill/>
          <a:ln w="28575" cap="flat" cmpd="sng">
            <a:solidFill>
              <a:schemeClr val="dk1"/>
            </a:solidFill>
            <a:prstDash val="solid"/>
            <a:round/>
            <a:headEnd type="none" w="sm" len="sm"/>
            <a:tailEnd type="none" w="sm" len="sm"/>
          </a:ln>
        </p:spPr>
      </p:cxnSp>
      <p:cxnSp>
        <p:nvCxnSpPr>
          <p:cNvPr id="1555" name="Google Shape;1555;p62"/>
          <p:cNvCxnSpPr/>
          <p:nvPr/>
        </p:nvCxnSpPr>
        <p:spPr>
          <a:xfrm rot="10800000">
            <a:off x="1196340" y="3719676"/>
            <a:ext cx="0" cy="99555"/>
          </a:xfrm>
          <a:prstGeom prst="straightConnector1">
            <a:avLst/>
          </a:prstGeom>
          <a:noFill/>
          <a:ln w="28575" cap="flat" cmpd="sng">
            <a:solidFill>
              <a:schemeClr val="dk1"/>
            </a:solidFill>
            <a:prstDash val="solid"/>
            <a:round/>
            <a:headEnd type="none" w="sm" len="sm"/>
            <a:tailEnd type="none" w="sm" len="sm"/>
          </a:ln>
        </p:spPr>
      </p:cxnSp>
      <p:cxnSp>
        <p:nvCxnSpPr>
          <p:cNvPr id="1556" name="Google Shape;1556;p62"/>
          <p:cNvCxnSpPr/>
          <p:nvPr/>
        </p:nvCxnSpPr>
        <p:spPr>
          <a:xfrm rot="10800000">
            <a:off x="1559446" y="3698963"/>
            <a:ext cx="0" cy="99555"/>
          </a:xfrm>
          <a:prstGeom prst="straightConnector1">
            <a:avLst/>
          </a:prstGeom>
          <a:noFill/>
          <a:ln w="28575" cap="flat" cmpd="sng">
            <a:solidFill>
              <a:schemeClr val="dk1"/>
            </a:solidFill>
            <a:prstDash val="solid"/>
            <a:round/>
            <a:headEnd type="none" w="sm" len="sm"/>
            <a:tailEnd type="none" w="sm" len="sm"/>
          </a:ln>
        </p:spPr>
      </p:cxnSp>
      <p:cxnSp>
        <p:nvCxnSpPr>
          <p:cNvPr id="1557" name="Google Shape;1557;p62"/>
          <p:cNvCxnSpPr/>
          <p:nvPr/>
        </p:nvCxnSpPr>
        <p:spPr>
          <a:xfrm rot="10800000">
            <a:off x="1922552" y="3731394"/>
            <a:ext cx="0" cy="99555"/>
          </a:xfrm>
          <a:prstGeom prst="straightConnector1">
            <a:avLst/>
          </a:prstGeom>
          <a:noFill/>
          <a:ln w="28575" cap="flat" cmpd="sng">
            <a:solidFill>
              <a:schemeClr val="dk1"/>
            </a:solidFill>
            <a:prstDash val="solid"/>
            <a:round/>
            <a:headEnd type="none" w="sm" len="sm"/>
            <a:tailEnd type="none" w="sm" len="sm"/>
          </a:ln>
        </p:spPr>
      </p:cxnSp>
      <p:sp>
        <p:nvSpPr>
          <p:cNvPr id="1558" name="Google Shape;1558;p62"/>
          <p:cNvSpPr/>
          <p:nvPr/>
        </p:nvSpPr>
        <p:spPr>
          <a:xfrm rot="10800000">
            <a:off x="2548752" y="3263161"/>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9" name="Google Shape;1559;p62"/>
          <p:cNvSpPr txBox="1"/>
          <p:nvPr/>
        </p:nvSpPr>
        <p:spPr>
          <a:xfrm>
            <a:off x="2467211" y="3005834"/>
            <a:ext cx="1043297" cy="2442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interpolation</a:t>
            </a:r>
            <a:endParaRPr/>
          </a:p>
        </p:txBody>
      </p:sp>
      <p:sp>
        <p:nvSpPr>
          <p:cNvPr id="1560" name="Google Shape;1560;p62"/>
          <p:cNvSpPr txBox="1"/>
          <p:nvPr/>
        </p:nvSpPr>
        <p:spPr>
          <a:xfrm>
            <a:off x="335279" y="4889528"/>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that it in the end did not help much…]</a:t>
            </a:r>
            <a:endParaRPr/>
          </a:p>
        </p:txBody>
      </p:sp>
      <p:pic>
        <p:nvPicPr>
          <p:cNvPr id="1561" name="Google Shape;1561;p62"/>
          <p:cNvPicPr preferRelativeResize="0"/>
          <p:nvPr/>
        </p:nvPicPr>
        <p:blipFill rotWithShape="1">
          <a:blip r:embed="rId3">
            <a:alphaModFix/>
          </a:blip>
          <a:srcRect/>
          <a:stretch/>
        </p:blipFill>
        <p:spPr>
          <a:xfrm>
            <a:off x="6433184" y="1923475"/>
            <a:ext cx="5296694" cy="2653215"/>
          </a:xfrm>
          <a:prstGeom prst="rect">
            <a:avLst/>
          </a:prstGeom>
          <a:noFill/>
          <a:ln>
            <a:noFill/>
          </a:ln>
        </p:spPr>
      </p:pic>
      <p:sp>
        <p:nvSpPr>
          <p:cNvPr id="1562" name="Google Shape;1562;p62"/>
          <p:cNvSpPr txBox="1"/>
          <p:nvPr/>
        </p:nvSpPr>
        <p:spPr>
          <a:xfrm>
            <a:off x="6285111" y="1474807"/>
            <a:ext cx="5676900" cy="4637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had an unbalanced data set – about 75% of our data was labelled as ‘no movement’ (e.g. only half of a gesture).</a:t>
            </a:r>
            <a:endParaRPr/>
          </a:p>
        </p:txBody>
      </p:sp>
      <p:sp>
        <p:nvSpPr>
          <p:cNvPr id="1563" name="Google Shape;1563;p62"/>
          <p:cNvSpPr txBox="1"/>
          <p:nvPr/>
        </p:nvSpPr>
        <p:spPr>
          <a:xfrm>
            <a:off x="6285111" y="4770898"/>
            <a:ext cx="5676900" cy="178941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In order to improve the accuracy we applied up- and downsampling:</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downsampled the ‘no movement’ data points by removing ambiguous ones</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upsampled the other data points using replacement sampling</a:t>
            </a:r>
            <a:endParaRPr/>
          </a:p>
          <a:p>
            <a:pPr marL="176213" marR="0" lvl="0" indent="-87313"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Sampling improved our accuracy remarkably</a:t>
            </a:r>
            <a:endParaRPr/>
          </a:p>
        </p:txBody>
      </p:sp>
      <p:sp>
        <p:nvSpPr>
          <p:cNvPr id="1564" name="Google Shape;1564;p62"/>
          <p:cNvSpPr/>
          <p:nvPr/>
        </p:nvSpPr>
        <p:spPr>
          <a:xfrm rot="5400000">
            <a:off x="6401928"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5" name="Google Shape;1565;p62"/>
          <p:cNvSpPr/>
          <p:nvPr/>
        </p:nvSpPr>
        <p:spPr>
          <a:xfrm rot="5400000">
            <a:off x="448024"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6" name="Google Shape;1566;p62"/>
          <p:cNvSpPr txBox="1"/>
          <p:nvPr/>
        </p:nvSpPr>
        <p:spPr>
          <a:xfrm>
            <a:off x="335279"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did not use interpolation</a:t>
            </a:r>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487" name="Google Shape;487;p50"/>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b="0" i="0" u="none" strike="noStrike" cap="none">
                <a:solidFill>
                  <a:schemeClr val="accent5"/>
                </a:solidFill>
                <a:latin typeface="Arial"/>
                <a:ea typeface="Arial"/>
                <a:cs typeface="Arial"/>
                <a:sym typeface="Arial"/>
              </a:rPr>
              <a:t>Introduction and fundamental concepts</a:t>
            </a:r>
            <a:endParaRPr/>
          </a:p>
        </p:txBody>
      </p:sp>
      <p:sp>
        <p:nvSpPr>
          <p:cNvPr id="488" name="Google Shape;488;p50"/>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489" name="Google Shape;489;p50"/>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490" name="Google Shape;490;p50"/>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491" name="Google Shape;491;p50"/>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492" name="Google Shape;492;p50"/>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493" name="Google Shape;493;p50"/>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494" name="Google Shape;494;p50"/>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495" name="Google Shape;495;p50"/>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496" name="Google Shape;496;p50"/>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6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2 / 2</a:t>
            </a:r>
            <a:endParaRPr/>
          </a:p>
        </p:txBody>
      </p:sp>
      <p:sp>
        <p:nvSpPr>
          <p:cNvPr id="1572" name="Google Shape;1572;p6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20</a:t>
            </a:fld>
            <a:endParaRPr/>
          </a:p>
        </p:txBody>
      </p:sp>
      <p:cxnSp>
        <p:nvCxnSpPr>
          <p:cNvPr id="1573" name="Google Shape;1573;p63"/>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4" name="Google Shape;1574;p63"/>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sp>
        <p:nvSpPr>
          <p:cNvPr id="1575" name="Google Shape;1575;p63"/>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Centralizing / Normalization</a:t>
            </a:r>
            <a:endParaRPr/>
          </a:p>
        </p:txBody>
      </p:sp>
      <p:cxnSp>
        <p:nvCxnSpPr>
          <p:cNvPr id="1576" name="Google Shape;1576;p63"/>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7" name="Google Shape;1577;p63"/>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4</a:t>
            </a:r>
            <a:endParaRPr/>
          </a:p>
        </p:txBody>
      </p:sp>
      <p:sp>
        <p:nvSpPr>
          <p:cNvPr id="1578" name="Google Shape;1578;p63"/>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Tolerance range adaptation</a:t>
            </a:r>
            <a:endParaRPr/>
          </a:p>
        </p:txBody>
      </p:sp>
      <p:sp>
        <p:nvSpPr>
          <p:cNvPr id="1579" name="Google Shape;1579;p63"/>
          <p:cNvSpPr txBox="1"/>
          <p:nvPr/>
        </p:nvSpPr>
        <p:spPr>
          <a:xfrm>
            <a:off x="6285113" y="1474806"/>
            <a:ext cx="5676899" cy="70510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labelled the movements as exactly as possible. This led to the model requiring overly precise inputs, i.e. not detecting all the movements. We therefore relaxed our labelling by adding a tolerance range.</a:t>
            </a:r>
            <a:endParaRPr/>
          </a:p>
        </p:txBody>
      </p:sp>
      <p:sp>
        <p:nvSpPr>
          <p:cNvPr id="1580" name="Google Shape;1580;p63"/>
          <p:cNvSpPr txBox="1"/>
          <p:nvPr/>
        </p:nvSpPr>
        <p:spPr>
          <a:xfrm>
            <a:off x="6285112" y="5207242"/>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Adding a tolerance range improved the detection rate in the live application as the model also detected our imperfect movements.</a:t>
            </a:r>
            <a:endParaRPr/>
          </a:p>
        </p:txBody>
      </p:sp>
      <p:sp>
        <p:nvSpPr>
          <p:cNvPr id="1581" name="Google Shape;1581;p63"/>
          <p:cNvSpPr/>
          <p:nvPr/>
        </p:nvSpPr>
        <p:spPr>
          <a:xfrm rot="5400000">
            <a:off x="6397857"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2" name="Google Shape;1582;p63"/>
          <p:cNvSpPr txBox="1"/>
          <p:nvPr/>
        </p:nvSpPr>
        <p:spPr>
          <a:xfrm>
            <a:off x="6285112"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considered the tolerance range as a hyperparameter</a:t>
            </a:r>
            <a:endParaRPr/>
          </a:p>
        </p:txBody>
      </p:sp>
      <p:pic>
        <p:nvPicPr>
          <p:cNvPr id="1583" name="Google Shape;1583;p63"/>
          <p:cNvPicPr preferRelativeResize="0"/>
          <p:nvPr/>
        </p:nvPicPr>
        <p:blipFill rotWithShape="1">
          <a:blip r:embed="rId3">
            <a:alphaModFix/>
          </a:blip>
          <a:srcRect/>
          <a:stretch/>
        </p:blipFill>
        <p:spPr>
          <a:xfrm>
            <a:off x="6285112" y="2513108"/>
            <a:ext cx="5676899" cy="869368"/>
          </a:xfrm>
          <a:prstGeom prst="rect">
            <a:avLst/>
          </a:prstGeom>
          <a:noFill/>
          <a:ln>
            <a:noFill/>
          </a:ln>
        </p:spPr>
      </p:pic>
      <p:sp>
        <p:nvSpPr>
          <p:cNvPr id="1584" name="Google Shape;1584;p63"/>
          <p:cNvSpPr txBox="1"/>
          <p:nvPr/>
        </p:nvSpPr>
        <p:spPr>
          <a:xfrm>
            <a:off x="6285112" y="3403184"/>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0</a:t>
            </a:r>
            <a:endParaRPr/>
          </a:p>
        </p:txBody>
      </p:sp>
      <p:sp>
        <p:nvSpPr>
          <p:cNvPr id="1585" name="Google Shape;1585;p63"/>
          <p:cNvSpPr/>
          <p:nvPr/>
        </p:nvSpPr>
        <p:spPr>
          <a:xfrm rot="10800000">
            <a:off x="8711945" y="366772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6" name="Google Shape;1586;p63"/>
          <p:cNvSpPr txBox="1"/>
          <p:nvPr/>
        </p:nvSpPr>
        <p:spPr>
          <a:xfrm>
            <a:off x="6285112" y="4840833"/>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2</a:t>
            </a:r>
            <a:endParaRPr/>
          </a:p>
        </p:txBody>
      </p:sp>
      <p:pic>
        <p:nvPicPr>
          <p:cNvPr id="1587" name="Google Shape;1587;p63"/>
          <p:cNvPicPr preferRelativeResize="0"/>
          <p:nvPr/>
        </p:nvPicPr>
        <p:blipFill rotWithShape="1">
          <a:blip r:embed="rId4">
            <a:alphaModFix/>
          </a:blip>
          <a:srcRect/>
          <a:stretch/>
        </p:blipFill>
        <p:spPr>
          <a:xfrm>
            <a:off x="6285112" y="3976587"/>
            <a:ext cx="5677200" cy="864246"/>
          </a:xfrm>
          <a:prstGeom prst="rect">
            <a:avLst/>
          </a:prstGeom>
          <a:noFill/>
          <a:ln>
            <a:noFill/>
          </a:ln>
        </p:spPr>
      </p:pic>
      <p:grpSp>
        <p:nvGrpSpPr>
          <p:cNvPr id="1588" name="Google Shape;1588;p63"/>
          <p:cNvGrpSpPr/>
          <p:nvPr/>
        </p:nvGrpSpPr>
        <p:grpSpPr>
          <a:xfrm>
            <a:off x="6424646" y="6344201"/>
            <a:ext cx="5214951" cy="278142"/>
            <a:chOff x="263829" y="6320382"/>
            <a:chExt cx="6051761" cy="322774"/>
          </a:xfrm>
        </p:grpSpPr>
        <p:sp>
          <p:nvSpPr>
            <p:cNvPr id="1589" name="Google Shape;1589;p63"/>
            <p:cNvSpPr txBox="1"/>
            <p:nvPr/>
          </p:nvSpPr>
          <p:spPr>
            <a:xfrm>
              <a:off x="263829" y="6320382"/>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200">
                  <a:solidFill>
                    <a:schemeClr val="accent5"/>
                  </a:solidFill>
                  <a:latin typeface="Arial"/>
                  <a:ea typeface="Arial"/>
                  <a:cs typeface="Arial"/>
                  <a:sym typeface="Arial"/>
                </a:rPr>
                <a:t>                                         5 frames before movement                      5 frames after movement</a:t>
              </a:r>
              <a:endParaRPr/>
            </a:p>
          </p:txBody>
        </p:sp>
        <p:sp>
          <p:nvSpPr>
            <p:cNvPr id="1590" name="Google Shape;1590;p63"/>
            <p:cNvSpPr/>
            <p:nvPr/>
          </p:nvSpPr>
          <p:spPr>
            <a:xfrm>
              <a:off x="989421" y="6404669"/>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cxnSp>
          <p:nvCxnSpPr>
            <p:cNvPr id="1591" name="Google Shape;1591;p63"/>
            <p:cNvCxnSpPr/>
            <p:nvPr/>
          </p:nvCxnSpPr>
          <p:spPr>
            <a:xfrm>
              <a:off x="2530232" y="6466582"/>
              <a:ext cx="475255" cy="0"/>
            </a:xfrm>
            <a:prstGeom prst="straightConnector1">
              <a:avLst/>
            </a:prstGeom>
            <a:noFill/>
            <a:ln w="25400" cap="flat" cmpd="sng">
              <a:solidFill>
                <a:srgbClr val="89E0FF"/>
              </a:solidFill>
              <a:prstDash val="solid"/>
              <a:round/>
              <a:headEnd type="none" w="sm" len="sm"/>
              <a:tailEnd type="none" w="sm" len="sm"/>
            </a:ln>
          </p:spPr>
        </p:cxnSp>
        <p:cxnSp>
          <p:nvCxnSpPr>
            <p:cNvPr id="1592" name="Google Shape;1592;p63"/>
            <p:cNvCxnSpPr/>
            <p:nvPr/>
          </p:nvCxnSpPr>
          <p:spPr>
            <a:xfrm>
              <a:off x="3720739" y="6643156"/>
              <a:ext cx="475255" cy="0"/>
            </a:xfrm>
            <a:prstGeom prst="straightConnector1">
              <a:avLst/>
            </a:prstGeom>
            <a:noFill/>
            <a:ln w="25400" cap="flat" cmpd="sng">
              <a:solidFill>
                <a:srgbClr val="FF0000"/>
              </a:solidFill>
              <a:prstDash val="dash"/>
              <a:round/>
              <a:headEnd type="none" w="sm" len="sm"/>
              <a:tailEnd type="none" w="sm" len="sm"/>
            </a:ln>
          </p:spPr>
        </p:cxnSp>
        <p:cxnSp>
          <p:nvCxnSpPr>
            <p:cNvPr id="1593" name="Google Shape;1593;p63"/>
            <p:cNvCxnSpPr/>
            <p:nvPr/>
          </p:nvCxnSpPr>
          <p:spPr>
            <a:xfrm>
              <a:off x="989421" y="6643156"/>
              <a:ext cx="475255" cy="0"/>
            </a:xfrm>
            <a:prstGeom prst="straightConnector1">
              <a:avLst/>
            </a:prstGeom>
            <a:noFill/>
            <a:ln w="25400" cap="flat" cmpd="sng">
              <a:solidFill>
                <a:srgbClr val="00B050"/>
              </a:solidFill>
              <a:prstDash val="dash"/>
              <a:round/>
              <a:headEnd type="none" w="sm" len="sm"/>
              <a:tailEnd type="none" w="sm" len="sm"/>
            </a:ln>
          </p:spPr>
        </p:cxnSp>
      </p:grpSp>
      <p:sp>
        <p:nvSpPr>
          <p:cNvPr id="1594" name="Google Shape;1594;p63"/>
          <p:cNvSpPr/>
          <p:nvPr/>
        </p:nvSpPr>
        <p:spPr>
          <a:xfrm>
            <a:off x="445169"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5" name="Google Shape;1595;p63"/>
          <p:cNvSpPr/>
          <p:nvPr/>
        </p:nvSpPr>
        <p:spPr>
          <a:xfrm>
            <a:off x="2279985"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6" name="Google Shape;1596;p63"/>
          <p:cNvSpPr/>
          <p:nvPr/>
        </p:nvSpPr>
        <p:spPr>
          <a:xfrm>
            <a:off x="4114801"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7" name="Google Shape;1597;p63"/>
          <p:cNvSpPr txBox="1"/>
          <p:nvPr/>
        </p:nvSpPr>
        <p:spPr>
          <a:xfrm>
            <a:off x="335281" y="1474806"/>
            <a:ext cx="5676899" cy="9244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The PoseNet model returns coordinates relative to the pixels of the input feed. As the subject moves around or size varies between persons, the measurements differ. We thus centralized and normalized the coordinates to simplify the task for the gesture model.</a:t>
            </a:r>
            <a:endParaRPr/>
          </a:p>
        </p:txBody>
      </p:sp>
      <p:sp>
        <p:nvSpPr>
          <p:cNvPr id="1598" name="Google Shape;1598;p63"/>
          <p:cNvSpPr/>
          <p:nvPr/>
        </p:nvSpPr>
        <p:spPr>
          <a:xfrm>
            <a:off x="445169"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9" name="Google Shape;1599;p63"/>
          <p:cNvSpPr/>
          <p:nvPr/>
        </p:nvSpPr>
        <p:spPr>
          <a:xfrm>
            <a:off x="2279985"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0" name="Google Shape;1600;p63"/>
          <p:cNvSpPr/>
          <p:nvPr/>
        </p:nvSpPr>
        <p:spPr>
          <a:xfrm>
            <a:off x="4114801"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1" name="Google Shape;1601;p63"/>
          <p:cNvSpPr/>
          <p:nvPr/>
        </p:nvSpPr>
        <p:spPr>
          <a:xfrm rot="10800000">
            <a:off x="2795250"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602" name="Google Shape;1602;p63"/>
          <p:cNvGrpSpPr/>
          <p:nvPr/>
        </p:nvGrpSpPr>
        <p:grpSpPr>
          <a:xfrm>
            <a:off x="597430" y="2675113"/>
            <a:ext cx="664225" cy="975357"/>
            <a:chOff x="2323457" y="2794426"/>
            <a:chExt cx="664225" cy="975357"/>
          </a:xfrm>
        </p:grpSpPr>
        <p:cxnSp>
          <p:nvCxnSpPr>
            <p:cNvPr id="1603" name="Google Shape;1603;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04" name="Google Shape;1604;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05" name="Google Shape;1605;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06" name="Google Shape;1606;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07" name="Google Shape;1607;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08" name="Google Shape;1608;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09" name="Google Shape;1609;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10" name="Google Shape;1610;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11" name="Google Shape;1611;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12" name="Google Shape;1612;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13" name="Google Shape;1613;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14" name="Google Shape;1614;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15" name="Google Shape;1615;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16" name="Google Shape;1616;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17" name="Google Shape;1617;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8" name="Google Shape;1618;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9" name="Google Shape;1619;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0" name="Google Shape;1620;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1" name="Google Shape;1621;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2" name="Google Shape;1622;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3" name="Google Shape;1623;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4" name="Google Shape;1624;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5" name="Google Shape;1625;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6" name="Google Shape;1626;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7" name="Google Shape;1627;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8" name="Google Shape;1628;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9" name="Google Shape;1629;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0" name="Google Shape;1630;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1" name="Google Shape;1631;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2" name="Google Shape;1632;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33" name="Google Shape;1633;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34" name="Google Shape;1634;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5" name="Google Shape;1635;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6" name="Google Shape;1636;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37" name="Google Shape;1637;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38" name="Google Shape;1638;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9" name="Google Shape;1639;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40" name="Google Shape;1640;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41" name="Google Shape;1641;p63"/>
          <p:cNvGrpSpPr/>
          <p:nvPr/>
        </p:nvGrpSpPr>
        <p:grpSpPr>
          <a:xfrm>
            <a:off x="2665262" y="3010440"/>
            <a:ext cx="467450" cy="686410"/>
            <a:chOff x="2323457" y="2794426"/>
            <a:chExt cx="664225" cy="975357"/>
          </a:xfrm>
        </p:grpSpPr>
        <p:cxnSp>
          <p:nvCxnSpPr>
            <p:cNvPr id="1642" name="Google Shape;1642;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43" name="Google Shape;1643;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44" name="Google Shape;1644;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45" name="Google Shape;1645;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46" name="Google Shape;1646;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47" name="Google Shape;1647;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48" name="Google Shape;1648;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49" name="Google Shape;1649;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50" name="Google Shape;1650;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51" name="Google Shape;1651;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52" name="Google Shape;1652;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53" name="Google Shape;1653;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54" name="Google Shape;1654;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55" name="Google Shape;1655;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56" name="Google Shape;1656;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7" name="Google Shape;1657;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8" name="Google Shape;1658;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9" name="Google Shape;1659;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0" name="Google Shape;1660;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1" name="Google Shape;1661;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2" name="Google Shape;1662;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3" name="Google Shape;1663;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4" name="Google Shape;1664;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5" name="Google Shape;1665;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6" name="Google Shape;1666;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7" name="Google Shape;1667;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8" name="Google Shape;1668;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9" name="Google Shape;1669;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0" name="Google Shape;1670;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1" name="Google Shape;1671;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72" name="Google Shape;1672;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73" name="Google Shape;1673;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4" name="Google Shape;1674;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5" name="Google Shape;1675;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76" name="Google Shape;1676;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77" name="Google Shape;1677;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8" name="Google Shape;1678;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9" name="Google Shape;1679;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80" name="Google Shape;1680;p63"/>
          <p:cNvGrpSpPr/>
          <p:nvPr/>
        </p:nvGrpSpPr>
        <p:grpSpPr>
          <a:xfrm>
            <a:off x="5163036" y="2793539"/>
            <a:ext cx="539314" cy="791936"/>
            <a:chOff x="2323457" y="2794426"/>
            <a:chExt cx="664225" cy="975357"/>
          </a:xfrm>
        </p:grpSpPr>
        <p:cxnSp>
          <p:nvCxnSpPr>
            <p:cNvPr id="1681" name="Google Shape;1681;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82" name="Google Shape;1682;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83" name="Google Shape;1683;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84" name="Google Shape;1684;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85" name="Google Shape;1685;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86" name="Google Shape;1686;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87" name="Google Shape;1687;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88" name="Google Shape;1688;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89" name="Google Shape;1689;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90" name="Google Shape;1690;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91" name="Google Shape;1691;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92" name="Google Shape;1692;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93" name="Google Shape;1693;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94" name="Google Shape;1694;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95" name="Google Shape;1695;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6" name="Google Shape;1696;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7" name="Google Shape;1697;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8" name="Google Shape;1698;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9" name="Google Shape;1699;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0" name="Google Shape;1700;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1" name="Google Shape;1701;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2" name="Google Shape;1702;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3" name="Google Shape;1703;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4" name="Google Shape;1704;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5" name="Google Shape;1705;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6" name="Google Shape;1706;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7" name="Google Shape;1707;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8" name="Google Shape;1708;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9" name="Google Shape;1709;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0" name="Google Shape;1710;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11" name="Google Shape;1711;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12" name="Google Shape;1712;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3" name="Google Shape;1713;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4" name="Google Shape;1714;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15" name="Google Shape;1715;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16" name="Google Shape;1716;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7" name="Google Shape;1717;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8" name="Google Shape;1718;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719" name="Google Shape;1719;p63"/>
          <p:cNvGrpSpPr/>
          <p:nvPr/>
        </p:nvGrpSpPr>
        <p:grpSpPr>
          <a:xfrm>
            <a:off x="1122778" y="4490628"/>
            <a:ext cx="544778" cy="799959"/>
            <a:chOff x="2323457" y="2794426"/>
            <a:chExt cx="664225" cy="975357"/>
          </a:xfrm>
        </p:grpSpPr>
        <p:cxnSp>
          <p:nvCxnSpPr>
            <p:cNvPr id="1720" name="Google Shape;1720;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21" name="Google Shape;1721;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22" name="Google Shape;1722;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23" name="Google Shape;1723;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24" name="Google Shape;1724;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25" name="Google Shape;1725;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26" name="Google Shape;1726;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27" name="Google Shape;1727;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28" name="Google Shape;1728;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29" name="Google Shape;1729;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30" name="Google Shape;1730;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31" name="Google Shape;1731;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32" name="Google Shape;1732;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33" name="Google Shape;1733;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34" name="Google Shape;1734;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5" name="Google Shape;1735;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6" name="Google Shape;1736;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7" name="Google Shape;1737;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8" name="Google Shape;1738;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9" name="Google Shape;1739;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0" name="Google Shape;1740;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1" name="Google Shape;1741;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2" name="Google Shape;1742;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3" name="Google Shape;1743;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4" name="Google Shape;1744;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5" name="Google Shape;1745;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6" name="Google Shape;1746;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7" name="Google Shape;1747;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8" name="Google Shape;1748;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49" name="Google Shape;1749;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50" name="Google Shape;1750;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51" name="Google Shape;1751;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2" name="Google Shape;1752;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53" name="Google Shape;1753;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54" name="Google Shape;1754;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55" name="Google Shape;1755;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6" name="Google Shape;1756;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7" name="Google Shape;1757;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1758" name="Google Shape;1758;p63"/>
          <p:cNvSpPr/>
          <p:nvPr/>
        </p:nvSpPr>
        <p:spPr>
          <a:xfrm rot="10800000">
            <a:off x="979996"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59" name="Google Shape;1759;p63"/>
          <p:cNvSpPr/>
          <p:nvPr/>
        </p:nvSpPr>
        <p:spPr>
          <a:xfrm rot="10800000">
            <a:off x="4621502"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760" name="Google Shape;1760;p63"/>
          <p:cNvCxnSpPr/>
          <p:nvPr/>
        </p:nvCxnSpPr>
        <p:spPr>
          <a:xfrm>
            <a:off x="44138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1" name="Google Shape;1761;p63"/>
          <p:cNvCxnSpPr/>
          <p:nvPr/>
        </p:nvCxnSpPr>
        <p:spPr>
          <a:xfrm>
            <a:off x="1489995"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2" name="Google Shape;1762;p63"/>
          <p:cNvCxnSpPr/>
          <p:nvPr/>
        </p:nvCxnSpPr>
        <p:spPr>
          <a:xfrm>
            <a:off x="1292264"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763" name="Google Shape;1763;p63"/>
          <p:cNvCxnSpPr/>
          <p:nvPr/>
        </p:nvCxnSpPr>
        <p:spPr>
          <a:xfrm>
            <a:off x="1292264"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764" name="Google Shape;1764;p63"/>
          <p:cNvGrpSpPr/>
          <p:nvPr/>
        </p:nvGrpSpPr>
        <p:grpSpPr>
          <a:xfrm>
            <a:off x="2960922" y="4490628"/>
            <a:ext cx="544778" cy="799959"/>
            <a:chOff x="2323457" y="2794426"/>
            <a:chExt cx="664225" cy="975357"/>
          </a:xfrm>
        </p:grpSpPr>
        <p:cxnSp>
          <p:nvCxnSpPr>
            <p:cNvPr id="1765" name="Google Shape;1765;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66" name="Google Shape;1766;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67" name="Google Shape;1767;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68" name="Google Shape;1768;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69" name="Google Shape;1769;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70" name="Google Shape;1770;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71" name="Google Shape;1771;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72" name="Google Shape;1772;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73" name="Google Shape;1773;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74" name="Google Shape;1774;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75" name="Google Shape;1775;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76" name="Google Shape;1776;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77" name="Google Shape;1777;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78" name="Google Shape;1778;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79" name="Google Shape;1779;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0" name="Google Shape;1780;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1" name="Google Shape;1781;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2" name="Google Shape;1782;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3" name="Google Shape;1783;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4" name="Google Shape;1784;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5" name="Google Shape;1785;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6" name="Google Shape;1786;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7" name="Google Shape;1787;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8" name="Google Shape;1788;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9" name="Google Shape;1789;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0" name="Google Shape;1790;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1" name="Google Shape;1791;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2" name="Google Shape;1792;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3" name="Google Shape;1793;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4" name="Google Shape;1794;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95" name="Google Shape;1795;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96" name="Google Shape;1796;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7" name="Google Shape;1797;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8" name="Google Shape;1798;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99" name="Google Shape;1799;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00" name="Google Shape;1800;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1" name="Google Shape;1801;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2" name="Google Shape;1802;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03" name="Google Shape;1803;p63"/>
          <p:cNvCxnSpPr/>
          <p:nvPr/>
        </p:nvCxnSpPr>
        <p:spPr>
          <a:xfrm>
            <a:off x="2279531"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4" name="Google Shape;1804;p63"/>
          <p:cNvCxnSpPr/>
          <p:nvPr/>
        </p:nvCxnSpPr>
        <p:spPr>
          <a:xfrm>
            <a:off x="332813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5" name="Google Shape;1805;p63"/>
          <p:cNvCxnSpPr/>
          <p:nvPr/>
        </p:nvCxnSpPr>
        <p:spPr>
          <a:xfrm>
            <a:off x="3130408"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06" name="Google Shape;1806;p63"/>
          <p:cNvCxnSpPr/>
          <p:nvPr/>
        </p:nvCxnSpPr>
        <p:spPr>
          <a:xfrm>
            <a:off x="3130408"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807" name="Google Shape;1807;p63"/>
          <p:cNvGrpSpPr/>
          <p:nvPr/>
        </p:nvGrpSpPr>
        <p:grpSpPr>
          <a:xfrm>
            <a:off x="4792780" y="4490628"/>
            <a:ext cx="544778" cy="799959"/>
            <a:chOff x="2323457" y="2794426"/>
            <a:chExt cx="664225" cy="975357"/>
          </a:xfrm>
        </p:grpSpPr>
        <p:cxnSp>
          <p:nvCxnSpPr>
            <p:cNvPr id="1808" name="Google Shape;1808;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809" name="Google Shape;1809;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810" name="Google Shape;1810;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811" name="Google Shape;1811;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812" name="Google Shape;1812;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813" name="Google Shape;1813;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814" name="Google Shape;1814;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815" name="Google Shape;1815;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816" name="Google Shape;1816;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817" name="Google Shape;1817;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818" name="Google Shape;1818;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819" name="Google Shape;1819;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820" name="Google Shape;1820;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821" name="Google Shape;1821;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822" name="Google Shape;1822;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3" name="Google Shape;1823;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4" name="Google Shape;1824;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5" name="Google Shape;1825;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6" name="Google Shape;1826;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7" name="Google Shape;1827;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8" name="Google Shape;1828;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9" name="Google Shape;1829;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0" name="Google Shape;1830;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1" name="Google Shape;1831;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2" name="Google Shape;1832;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3" name="Google Shape;1833;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4" name="Google Shape;1834;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5" name="Google Shape;1835;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6" name="Google Shape;1836;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37" name="Google Shape;1837;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838" name="Google Shape;1838;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839" name="Google Shape;1839;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0" name="Google Shape;1840;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41" name="Google Shape;1841;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842" name="Google Shape;1842;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43" name="Google Shape;1843;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4" name="Google Shape;1844;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5" name="Google Shape;1845;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46" name="Google Shape;1846;p63"/>
          <p:cNvCxnSpPr/>
          <p:nvPr/>
        </p:nvCxnSpPr>
        <p:spPr>
          <a:xfrm>
            <a:off x="411138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7" name="Google Shape;1847;p63"/>
          <p:cNvCxnSpPr/>
          <p:nvPr/>
        </p:nvCxnSpPr>
        <p:spPr>
          <a:xfrm>
            <a:off x="515999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8" name="Google Shape;1848;p63"/>
          <p:cNvCxnSpPr/>
          <p:nvPr/>
        </p:nvCxnSpPr>
        <p:spPr>
          <a:xfrm>
            <a:off x="4962266"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49" name="Google Shape;1849;p63"/>
          <p:cNvCxnSpPr/>
          <p:nvPr/>
        </p:nvCxnSpPr>
        <p:spPr>
          <a:xfrm>
            <a:off x="4962266" y="5316383"/>
            <a:ext cx="0" cy="144000"/>
          </a:xfrm>
          <a:prstGeom prst="straightConnector1">
            <a:avLst/>
          </a:prstGeom>
          <a:noFill/>
          <a:ln w="9525" cap="flat" cmpd="sng">
            <a:solidFill>
              <a:schemeClr val="accent4"/>
            </a:solidFill>
            <a:prstDash val="solid"/>
            <a:round/>
            <a:headEnd type="triangle" w="sm" len="sm"/>
            <a:tailEnd type="triangle" w="sm" len="sm"/>
          </a:ln>
        </p:spPr>
      </p:cxnSp>
      <p:sp>
        <p:nvSpPr>
          <p:cNvPr id="1850" name="Google Shape;1850;p63"/>
          <p:cNvSpPr/>
          <p:nvPr/>
        </p:nvSpPr>
        <p:spPr>
          <a:xfrm rot="5400000">
            <a:off x="397869"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1" name="Google Shape;1851;p63"/>
          <p:cNvSpPr txBox="1"/>
          <p:nvPr/>
        </p:nvSpPr>
        <p:spPr>
          <a:xfrm>
            <a:off x="285124"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Normalization proved to be very beneficial</a:t>
            </a:r>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6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MODEL SELECTION</a:t>
            </a:r>
            <a:endParaRPr sz="2340"/>
          </a:p>
        </p:txBody>
      </p:sp>
      <p:sp>
        <p:nvSpPr>
          <p:cNvPr id="1857" name="Google Shape;1857;p6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1858" name="Google Shape;1858;p64"/>
          <p:cNvSpPr txBox="1"/>
          <p:nvPr/>
        </p:nvSpPr>
        <p:spPr>
          <a:xfrm>
            <a:off x="335280" y="1006250"/>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859" name="Google Shape;1859;p64"/>
          <p:cNvSpPr txBox="1"/>
          <p:nvPr/>
        </p:nvSpPr>
        <p:spPr>
          <a:xfrm>
            <a:off x="348991" y="2306896"/>
            <a:ext cx="288000" cy="288000"/>
          </a:xfrm>
          <a:prstGeom prst="rect">
            <a:avLst/>
          </a:prstGeom>
          <a:solidFill>
            <a:srgbClr val="F26B49"/>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860" name="Google Shape;1860;p64"/>
          <p:cNvSpPr txBox="1"/>
          <p:nvPr/>
        </p:nvSpPr>
        <p:spPr>
          <a:xfrm>
            <a:off x="335279" y="3636570"/>
            <a:ext cx="288000" cy="288000"/>
          </a:xfrm>
          <a:prstGeom prst="rect">
            <a:avLst/>
          </a:prstGeom>
          <a:solidFill>
            <a:srgbClr val="F79C84"/>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cxnSp>
        <p:nvCxnSpPr>
          <p:cNvPr id="1861" name="Google Shape;1861;p64"/>
          <p:cNvCxnSpPr/>
          <p:nvPr/>
        </p:nvCxnSpPr>
        <p:spPr>
          <a:xfrm rot="5400000">
            <a:off x="1814181"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2" name="Google Shape;1862;p64"/>
          <p:cNvCxnSpPr/>
          <p:nvPr/>
        </p:nvCxnSpPr>
        <p:spPr>
          <a:xfrm rot="5400000">
            <a:off x="1814181"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3" name="Google Shape;1863;p64"/>
          <p:cNvCxnSpPr/>
          <p:nvPr/>
        </p:nvCxnSpPr>
        <p:spPr>
          <a:xfrm>
            <a:off x="2282181"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64" name="Google Shape;1864;p64"/>
          <p:cNvSpPr txBox="1"/>
          <p:nvPr/>
        </p:nvSpPr>
        <p:spPr>
          <a:xfrm>
            <a:off x="787359" y="96270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Random Forest</a:t>
            </a:r>
            <a:endParaRPr/>
          </a:p>
        </p:txBody>
      </p:sp>
      <p:sp>
        <p:nvSpPr>
          <p:cNvPr id="1865" name="Google Shape;1865;p64"/>
          <p:cNvSpPr txBox="1"/>
          <p:nvPr/>
        </p:nvSpPr>
        <p:spPr>
          <a:xfrm>
            <a:off x="787359" y="2263354"/>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Support Vector Machine</a:t>
            </a:r>
            <a:endParaRPr/>
          </a:p>
        </p:txBody>
      </p:sp>
      <p:sp>
        <p:nvSpPr>
          <p:cNvPr id="1866" name="Google Shape;1866;p64"/>
          <p:cNvSpPr txBox="1"/>
          <p:nvPr/>
        </p:nvSpPr>
        <p:spPr>
          <a:xfrm>
            <a:off x="787359" y="359302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Long Short-Term Memory (LSTM)</a:t>
            </a:r>
            <a:endParaRPr/>
          </a:p>
        </p:txBody>
      </p:sp>
      <p:cxnSp>
        <p:nvCxnSpPr>
          <p:cNvPr id="1867" name="Google Shape;1867;p64"/>
          <p:cNvCxnSpPr/>
          <p:nvPr/>
        </p:nvCxnSpPr>
        <p:spPr>
          <a:xfrm rot="5400000">
            <a:off x="7365895"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8" name="Google Shape;1868;p64"/>
          <p:cNvCxnSpPr/>
          <p:nvPr/>
        </p:nvCxnSpPr>
        <p:spPr>
          <a:xfrm rot="5400000">
            <a:off x="7365895"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9" name="Google Shape;1869;p64"/>
          <p:cNvCxnSpPr/>
          <p:nvPr/>
        </p:nvCxnSpPr>
        <p:spPr>
          <a:xfrm>
            <a:off x="7833895"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70" name="Google Shape;1870;p64"/>
          <p:cNvSpPr txBox="1"/>
          <p:nvPr/>
        </p:nvSpPr>
        <p:spPr>
          <a:xfrm>
            <a:off x="2348719" y="962708"/>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1" name="Google Shape;1871;p64"/>
          <p:cNvSpPr txBox="1"/>
          <p:nvPr/>
        </p:nvSpPr>
        <p:spPr>
          <a:xfrm>
            <a:off x="2348719" y="2263354"/>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2" name="Google Shape;1872;p64"/>
          <p:cNvSpPr txBox="1"/>
          <p:nvPr/>
        </p:nvSpPr>
        <p:spPr>
          <a:xfrm>
            <a:off x="2348719" y="3593028"/>
            <a:ext cx="5418591" cy="249033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r>
              <a:rPr lang="en-GB" sz="1600">
                <a:solidFill>
                  <a:schemeClr val="accent5"/>
                </a:solidFill>
                <a:latin typeface="Arial"/>
                <a:ea typeface="Arial"/>
                <a:cs typeface="Arial"/>
                <a:sym typeface="Arial"/>
              </a:rPr>
              <a:t>[…add something about cross-validation…]</a:t>
            </a:r>
            <a:endParaRPr/>
          </a:p>
        </p:txBody>
      </p:sp>
      <p:pic>
        <p:nvPicPr>
          <p:cNvPr id="1873" name="Google Shape;1873;p64"/>
          <p:cNvPicPr preferRelativeResize="0"/>
          <p:nvPr/>
        </p:nvPicPr>
        <p:blipFill rotWithShape="1">
          <a:blip r:embed="rId3">
            <a:alphaModFix/>
          </a:blip>
          <a:srcRect/>
          <a:stretch/>
        </p:blipFill>
        <p:spPr>
          <a:xfrm>
            <a:off x="7908006" y="3593028"/>
            <a:ext cx="3860792" cy="2128697"/>
          </a:xfrm>
          <a:prstGeom prst="rect">
            <a:avLst/>
          </a:prstGeom>
          <a:noFill/>
          <a:ln>
            <a:noFill/>
          </a:ln>
        </p:spPr>
      </p:pic>
      <p:pic>
        <p:nvPicPr>
          <p:cNvPr id="1874" name="Google Shape;1874;p64"/>
          <p:cNvPicPr preferRelativeResize="0"/>
          <p:nvPr/>
        </p:nvPicPr>
        <p:blipFill rotWithShape="1">
          <a:blip r:embed="rId4">
            <a:alphaModFix/>
          </a:blip>
          <a:srcRect/>
          <a:stretch/>
        </p:blipFill>
        <p:spPr>
          <a:xfrm>
            <a:off x="8243007" y="5855805"/>
            <a:ext cx="1161905" cy="323810"/>
          </a:xfrm>
          <a:prstGeom prst="rect">
            <a:avLst/>
          </a:prstGeom>
          <a:noFill/>
          <a:ln>
            <a:noFill/>
          </a:ln>
        </p:spPr>
      </p:pic>
      <p:sp>
        <p:nvSpPr>
          <p:cNvPr id="1875" name="Google Shape;1875;p64"/>
          <p:cNvSpPr txBox="1"/>
          <p:nvPr/>
        </p:nvSpPr>
        <p:spPr>
          <a:xfrm>
            <a:off x="7967019" y="962708"/>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
        <p:nvSpPr>
          <p:cNvPr id="1876" name="Google Shape;1876;p64"/>
          <p:cNvSpPr txBox="1"/>
          <p:nvPr/>
        </p:nvSpPr>
        <p:spPr>
          <a:xfrm>
            <a:off x="7967019" y="2263354"/>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6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882" name="Google Shape;1882;p6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883" name="Google Shape;1883;p6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884" name="Google Shape;1884;p6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885" name="Google Shape;1885;p6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886" name="Google Shape;1886;p6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887" name="Google Shape;1887;p6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888" name="Google Shape;1888;p6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889" name="Google Shape;1889;p6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890" name="Google Shape;1890;p6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891" name="Google Shape;1891;p6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892" name="Google Shape;1892;p65"/>
          <p:cNvSpPr/>
          <p:nvPr/>
        </p:nvSpPr>
        <p:spPr>
          <a:xfrm>
            <a:off x="709863" y="353546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6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800"/>
              <a:buFont typeface="Helvetica Neue"/>
              <a:buNone/>
            </a:pPr>
            <a:r>
              <a:rPr lang="en-GB"/>
              <a:t>Let us Fly.</a:t>
            </a:r>
            <a:endParaRPr/>
          </a:p>
        </p:txBody>
      </p:sp>
      <p:sp>
        <p:nvSpPr>
          <p:cNvPr id="1898" name="Google Shape;1898;p6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400"/>
              <a:buNone/>
            </a:pPr>
            <a:r>
              <a:rPr lang="en-GB"/>
              <a:t>A live demo with our Tello drone.</a:t>
            </a:r>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6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904" name="Google Shape;1904;p67"/>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905" name="Google Shape;1905;p67"/>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906" name="Google Shape;1906;p67"/>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907" name="Google Shape;1907;p67"/>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908" name="Google Shape;1908;p67"/>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909" name="Google Shape;1909;p67"/>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910" name="Google Shape;1910;p67"/>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911" name="Google Shape;1911;p67"/>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912" name="Google Shape;1912;p67"/>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913" name="Google Shape;1913;p67"/>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914" name="Google Shape;1914;p67"/>
          <p:cNvSpPr/>
          <p:nvPr/>
        </p:nvSpPr>
        <p:spPr>
          <a:xfrm>
            <a:off x="709863" y="4111200"/>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CONCLUSION and PROSPECTS</a:t>
            </a:r>
            <a:endParaRPr sz="2340" dirty="0"/>
          </a:p>
        </p:txBody>
      </p:sp>
      <p:sp>
        <p:nvSpPr>
          <p:cNvPr id="1920" name="Google Shape;1920;p68"/>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1921" name="Google Shape;1921;p68"/>
          <p:cNvSpPr txBox="1">
            <a:spLocks noGrp="1"/>
          </p:cNvSpPr>
          <p:nvPr>
            <p:ph type="body" idx="1"/>
          </p:nvPr>
        </p:nvSpPr>
        <p:spPr>
          <a:xfrm>
            <a:off x="132080" y="4024273"/>
            <a:ext cx="11287760" cy="2833727"/>
          </a:xfrm>
          <a:prstGeom prst="rect">
            <a:avLst/>
          </a:prstGeom>
          <a:noFill/>
          <a:ln>
            <a:noFill/>
          </a:ln>
        </p:spPr>
        <p:txBody>
          <a:bodyPr spcFirstLastPara="1" wrap="square" lIns="91425" tIns="0" rIns="91425" bIns="0" anchor="t" anchorCtr="0">
            <a:noAutofit/>
          </a:bodyPr>
          <a:lstStyle/>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smtClean="0">
                <a:solidFill>
                  <a:schemeClr val="accent5"/>
                </a:solidFill>
                <a:latin typeface="Arial"/>
                <a:ea typeface="Arial"/>
                <a:cs typeface="Arial"/>
                <a:sym typeface="Arial"/>
              </a:rPr>
              <a:t>There is potential for commercialization</a:t>
            </a:r>
          </a:p>
          <a:p>
            <a:pPr marL="0" marR="0" lvl="0" indent="0" algn="l" rtl="0">
              <a:lnSpc>
                <a:spcPct val="100000"/>
              </a:lnSpc>
              <a:spcBef>
                <a:spcPts val="0"/>
              </a:spcBef>
              <a:spcAft>
                <a:spcPts val="0"/>
              </a:spcAft>
              <a:buClr>
                <a:schemeClr val="accent5"/>
              </a:buClr>
              <a:buSzPts val="1800"/>
            </a:pPr>
            <a:endParaRPr sz="1800" b="0" i="0" u="none" strike="noStrike" cap="none" dirty="0">
              <a:solidFill>
                <a:schemeClr val="accent5"/>
              </a:solidFill>
              <a:latin typeface="Arial"/>
              <a:ea typeface="Arial"/>
              <a:cs typeface="Arial"/>
              <a:sym typeface="Arial"/>
            </a:endParaRPr>
          </a:p>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a:solidFill>
                  <a:schemeClr val="accent5"/>
                </a:solidFill>
                <a:latin typeface="Arial"/>
                <a:ea typeface="Arial"/>
                <a:cs typeface="Arial"/>
                <a:sym typeface="Arial"/>
              </a:rPr>
              <a:t>Potential use cases</a:t>
            </a:r>
            <a:endParaRPr sz="2800"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a:solidFill>
                  <a:schemeClr val="accent5"/>
                </a:solidFill>
                <a:latin typeface="Arial"/>
                <a:ea typeface="Arial"/>
                <a:cs typeface="Arial"/>
                <a:sym typeface="Arial"/>
              </a:rPr>
              <a:t>Search and rescue (field staff need to have both hands free)</a:t>
            </a:r>
            <a:endParaRPr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Toys (kids would love this)</a:t>
            </a:r>
            <a:endParaRPr b="0" i="0" u="none" strike="noStrike" cap="none" dirty="0" smtClean="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Camera </a:t>
            </a:r>
            <a:r>
              <a:rPr lang="en-GB" b="0" i="0" u="none" strike="noStrike" cap="none" dirty="0">
                <a:solidFill>
                  <a:schemeClr val="accent5"/>
                </a:solidFill>
                <a:latin typeface="Arial"/>
                <a:ea typeface="Arial"/>
                <a:cs typeface="Arial"/>
                <a:sym typeface="Arial"/>
              </a:rPr>
              <a:t>drones (no controller needed) </a:t>
            </a:r>
            <a:endParaRPr sz="2800" b="0" i="0" u="none" strike="noStrike" cap="none" dirty="0">
              <a:solidFill>
                <a:schemeClr val="accent5"/>
              </a:solidFill>
              <a:latin typeface="Arial"/>
              <a:ea typeface="Arial"/>
              <a:cs typeface="Arial"/>
              <a:sym typeface="Arial"/>
            </a:endParaRPr>
          </a:p>
        </p:txBody>
      </p:sp>
      <p:sp>
        <p:nvSpPr>
          <p:cNvPr id="6" name="Google Shape;1921;p68"/>
          <p:cNvSpPr txBox="1">
            <a:spLocks/>
          </p:cNvSpPr>
          <p:nvPr/>
        </p:nvSpPr>
        <p:spPr>
          <a:xfrm>
            <a:off x="182880" y="1047392"/>
            <a:ext cx="11287760" cy="274228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implemented a DL MVP (minimum viable product) in the field of gesture recognition</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used knowledge transfer by building our product on top of </a:t>
            </a:r>
            <a:r>
              <a:rPr lang="en-GB" sz="1800" dirty="0" err="1" smtClean="0">
                <a:solidFill>
                  <a:schemeClr val="accent5"/>
                </a:solidFill>
                <a:latin typeface="Arial"/>
                <a:ea typeface="Arial"/>
                <a:cs typeface="Arial"/>
                <a:sym typeface="Arial"/>
              </a:rPr>
              <a:t>PeseNet</a:t>
            </a: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Using </a:t>
            </a:r>
            <a:r>
              <a:rPr lang="en-GB" sz="1800" dirty="0" err="1" smtClean="0">
                <a:solidFill>
                  <a:schemeClr val="accent5"/>
                </a:solidFill>
                <a:latin typeface="Arial"/>
                <a:ea typeface="Arial"/>
                <a:cs typeface="Arial"/>
                <a:sym typeface="Arial"/>
              </a:rPr>
              <a:t>PoseNet</a:t>
            </a:r>
            <a:r>
              <a:rPr lang="en-GB" sz="1800" dirty="0" smtClean="0">
                <a:solidFill>
                  <a:schemeClr val="accent5"/>
                </a:solidFill>
                <a:latin typeface="Arial"/>
                <a:ea typeface="Arial"/>
                <a:cs typeface="Arial"/>
                <a:sym typeface="Arial"/>
              </a:rPr>
              <a:t> outcomes we build our own machinery for data acquisition </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Considering our small data size we used several feature engineering technics in order to compensate for the data lack</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achieved high accuracy ~ 95 %</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69"/>
          <p:cNvSpPr txBox="1">
            <a:spLocks noGrp="1"/>
          </p:cNvSpPr>
          <p:nvPr>
            <p:ph type="title"/>
          </p:nvPr>
        </p:nvSpPr>
        <p:spPr>
          <a:xfrm>
            <a:off x="609600" y="940728"/>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Appendix</a:t>
            </a:r>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7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PROJECT PLANNING</a:t>
            </a:r>
            <a:endParaRPr/>
          </a:p>
        </p:txBody>
      </p:sp>
      <p:sp>
        <p:nvSpPr>
          <p:cNvPr id="1932" name="Google Shape;1932;p70"/>
          <p:cNvSpPr txBox="1"/>
          <p:nvPr/>
        </p:nvSpPr>
        <p:spPr>
          <a:xfrm>
            <a:off x="3187824" y="1635728"/>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33" name="Google Shape;1933;p70"/>
          <p:cNvCxnSpPr/>
          <p:nvPr/>
        </p:nvCxnSpPr>
        <p:spPr>
          <a:xfrm rot="10800000">
            <a:off x="3040080" y="2073031"/>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34" name="Google Shape;1934;p70"/>
          <p:cNvSpPr/>
          <p:nvPr/>
        </p:nvSpPr>
        <p:spPr>
          <a:xfrm>
            <a:off x="3954988"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35" name="Google Shape;1935;p70"/>
          <p:cNvSpPr/>
          <p:nvPr/>
        </p:nvSpPr>
        <p:spPr>
          <a:xfrm rot="-5400000">
            <a:off x="5143292"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36" name="Google Shape;1936;p70"/>
          <p:cNvSpPr/>
          <p:nvPr/>
        </p:nvSpPr>
        <p:spPr>
          <a:xfrm>
            <a:off x="5821253"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Calculation with Deltas</a:t>
            </a:r>
            <a:endParaRPr/>
          </a:p>
        </p:txBody>
      </p:sp>
      <p:sp>
        <p:nvSpPr>
          <p:cNvPr id="1937" name="Google Shape;1937;p70"/>
          <p:cNvSpPr/>
          <p:nvPr/>
        </p:nvSpPr>
        <p:spPr>
          <a:xfrm rot="-5400000">
            <a:off x="7014377"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38" name="Google Shape;1938;p70"/>
          <p:cNvSpPr/>
          <p:nvPr/>
        </p:nvSpPr>
        <p:spPr>
          <a:xfrm>
            <a:off x="7712432"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39" name="Google Shape;1939;p70"/>
          <p:cNvCxnSpPr/>
          <p:nvPr/>
        </p:nvCxnSpPr>
        <p:spPr>
          <a:xfrm rot="10800000">
            <a:off x="5233558"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0" name="Google Shape;1940;p70"/>
          <p:cNvCxnSpPr/>
          <p:nvPr/>
        </p:nvCxnSpPr>
        <p:spPr>
          <a:xfrm rot="10800000">
            <a:off x="5655994"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1" name="Google Shape;1941;p70"/>
          <p:cNvCxnSpPr/>
          <p:nvPr/>
        </p:nvCxnSpPr>
        <p:spPr>
          <a:xfrm rot="10800000">
            <a:off x="7108371"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2" name="Google Shape;1942;p70"/>
          <p:cNvCxnSpPr/>
          <p:nvPr/>
        </p:nvCxnSpPr>
        <p:spPr>
          <a:xfrm rot="10800000">
            <a:off x="7536640" y="2073031"/>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43" name="Google Shape;1943;p70"/>
          <p:cNvSpPr/>
          <p:nvPr/>
        </p:nvSpPr>
        <p:spPr>
          <a:xfrm rot="-5400000">
            <a:off x="3305996" y="1952332"/>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44" name="Google Shape;1944;p70"/>
          <p:cNvCxnSpPr/>
          <p:nvPr/>
        </p:nvCxnSpPr>
        <p:spPr>
          <a:xfrm rot="10800000">
            <a:off x="3811539" y="2073031"/>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45" name="Google Shape;1945;p70"/>
          <p:cNvPicPr preferRelativeResize="0"/>
          <p:nvPr/>
        </p:nvPicPr>
        <p:blipFill rotWithShape="1">
          <a:blip r:embed="rId3">
            <a:alphaModFix/>
          </a:blip>
          <a:srcRect/>
          <a:stretch/>
        </p:blipFill>
        <p:spPr>
          <a:xfrm>
            <a:off x="2763425" y="1912483"/>
            <a:ext cx="321093" cy="321093"/>
          </a:xfrm>
          <a:prstGeom prst="rect">
            <a:avLst/>
          </a:prstGeom>
          <a:noFill/>
          <a:ln>
            <a:noFill/>
          </a:ln>
        </p:spPr>
      </p:pic>
      <p:pic>
        <p:nvPicPr>
          <p:cNvPr id="1946" name="Google Shape;1946;p70"/>
          <p:cNvPicPr preferRelativeResize="0"/>
          <p:nvPr/>
        </p:nvPicPr>
        <p:blipFill rotWithShape="1">
          <a:blip r:embed="rId4">
            <a:alphaModFix/>
          </a:blip>
          <a:srcRect/>
          <a:stretch/>
        </p:blipFill>
        <p:spPr>
          <a:xfrm>
            <a:off x="2400144" y="4847418"/>
            <a:ext cx="630133" cy="630133"/>
          </a:xfrm>
          <a:prstGeom prst="rect">
            <a:avLst/>
          </a:prstGeom>
          <a:noFill/>
          <a:ln>
            <a:noFill/>
          </a:ln>
        </p:spPr>
      </p:pic>
      <p:grpSp>
        <p:nvGrpSpPr>
          <p:cNvPr id="1947" name="Google Shape;1947;p70"/>
          <p:cNvGrpSpPr/>
          <p:nvPr/>
        </p:nvGrpSpPr>
        <p:grpSpPr>
          <a:xfrm>
            <a:off x="9446367" y="3512097"/>
            <a:ext cx="993279" cy="839374"/>
            <a:chOff x="3256246" y="4046195"/>
            <a:chExt cx="1822898" cy="1540446"/>
          </a:xfrm>
        </p:grpSpPr>
        <p:pic>
          <p:nvPicPr>
            <p:cNvPr id="1948" name="Google Shape;1948;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49" name="Google Shape;1949;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50" name="Google Shape;1950;p70"/>
          <p:cNvSpPr txBox="1"/>
          <p:nvPr/>
        </p:nvSpPr>
        <p:spPr>
          <a:xfrm>
            <a:off x="3187824" y="2609542"/>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51" name="Google Shape;1951;p70"/>
          <p:cNvCxnSpPr/>
          <p:nvPr/>
        </p:nvCxnSpPr>
        <p:spPr>
          <a:xfrm rot="10800000">
            <a:off x="3040080" y="3046845"/>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52" name="Google Shape;1952;p70"/>
          <p:cNvSpPr/>
          <p:nvPr/>
        </p:nvSpPr>
        <p:spPr>
          <a:xfrm>
            <a:off x="3954988"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53" name="Google Shape;1953;p70"/>
          <p:cNvSpPr/>
          <p:nvPr/>
        </p:nvSpPr>
        <p:spPr>
          <a:xfrm rot="-5400000">
            <a:off x="5143292"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54" name="Google Shape;1954;p70"/>
          <p:cNvSpPr/>
          <p:nvPr/>
        </p:nvSpPr>
        <p:spPr>
          <a:xfrm>
            <a:off x="5821253"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Detection with Keras Model</a:t>
            </a:r>
            <a:endParaRPr/>
          </a:p>
        </p:txBody>
      </p:sp>
      <p:sp>
        <p:nvSpPr>
          <p:cNvPr id="1955" name="Google Shape;1955;p70"/>
          <p:cNvSpPr/>
          <p:nvPr/>
        </p:nvSpPr>
        <p:spPr>
          <a:xfrm rot="-5400000">
            <a:off x="7014377"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56" name="Google Shape;1956;p70"/>
          <p:cNvSpPr/>
          <p:nvPr/>
        </p:nvSpPr>
        <p:spPr>
          <a:xfrm>
            <a:off x="7712432"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57" name="Google Shape;1957;p70"/>
          <p:cNvCxnSpPr/>
          <p:nvPr/>
        </p:nvCxnSpPr>
        <p:spPr>
          <a:xfrm rot="10800000">
            <a:off x="5233558"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8" name="Google Shape;1958;p70"/>
          <p:cNvCxnSpPr/>
          <p:nvPr/>
        </p:nvCxnSpPr>
        <p:spPr>
          <a:xfrm rot="10800000">
            <a:off x="5655994"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9" name="Google Shape;1959;p70"/>
          <p:cNvCxnSpPr/>
          <p:nvPr/>
        </p:nvCxnSpPr>
        <p:spPr>
          <a:xfrm rot="10800000">
            <a:off x="7108371"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60" name="Google Shape;1960;p70"/>
          <p:cNvCxnSpPr/>
          <p:nvPr/>
        </p:nvCxnSpPr>
        <p:spPr>
          <a:xfrm rot="10800000">
            <a:off x="7536640" y="3046845"/>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61" name="Google Shape;1961;p70"/>
          <p:cNvSpPr/>
          <p:nvPr/>
        </p:nvSpPr>
        <p:spPr>
          <a:xfrm rot="-5400000">
            <a:off x="3305996" y="2926146"/>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62" name="Google Shape;1962;p70"/>
          <p:cNvCxnSpPr/>
          <p:nvPr/>
        </p:nvCxnSpPr>
        <p:spPr>
          <a:xfrm rot="10800000">
            <a:off x="3811539" y="3046845"/>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63" name="Google Shape;1963;p70"/>
          <p:cNvPicPr preferRelativeResize="0"/>
          <p:nvPr/>
        </p:nvPicPr>
        <p:blipFill rotWithShape="1">
          <a:blip r:embed="rId3">
            <a:alphaModFix/>
          </a:blip>
          <a:srcRect/>
          <a:stretch/>
        </p:blipFill>
        <p:spPr>
          <a:xfrm>
            <a:off x="2763425" y="2886297"/>
            <a:ext cx="321093" cy="321093"/>
          </a:xfrm>
          <a:prstGeom prst="rect">
            <a:avLst/>
          </a:prstGeom>
          <a:noFill/>
          <a:ln>
            <a:noFill/>
          </a:ln>
        </p:spPr>
      </p:pic>
      <p:sp>
        <p:nvSpPr>
          <p:cNvPr id="1964" name="Google Shape;1964;p70"/>
          <p:cNvSpPr txBox="1"/>
          <p:nvPr/>
        </p:nvSpPr>
        <p:spPr>
          <a:xfrm>
            <a:off x="3187824" y="3589959"/>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65" name="Google Shape;1965;p70"/>
          <p:cNvCxnSpPr/>
          <p:nvPr/>
        </p:nvCxnSpPr>
        <p:spPr>
          <a:xfrm rot="10800000">
            <a:off x="3040080" y="4027262"/>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66" name="Google Shape;1966;p70"/>
          <p:cNvSpPr/>
          <p:nvPr/>
        </p:nvSpPr>
        <p:spPr>
          <a:xfrm>
            <a:off x="3954988"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67" name="Google Shape;1967;p70"/>
          <p:cNvSpPr/>
          <p:nvPr/>
        </p:nvSpPr>
        <p:spPr>
          <a:xfrm rot="-5400000">
            <a:off x="5143292"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68" name="Google Shape;1968;p70"/>
          <p:cNvSpPr/>
          <p:nvPr/>
        </p:nvSpPr>
        <p:spPr>
          <a:xfrm>
            <a:off x="5821253"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69" name="Google Shape;1969;p70"/>
          <p:cNvSpPr/>
          <p:nvPr/>
        </p:nvSpPr>
        <p:spPr>
          <a:xfrm rot="-5400000">
            <a:off x="7014377"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70" name="Google Shape;1970;p70"/>
          <p:cNvSpPr/>
          <p:nvPr/>
        </p:nvSpPr>
        <p:spPr>
          <a:xfrm>
            <a:off x="7712432"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71" name="Google Shape;1971;p70"/>
          <p:cNvCxnSpPr/>
          <p:nvPr/>
        </p:nvCxnSpPr>
        <p:spPr>
          <a:xfrm rot="10800000">
            <a:off x="5233558"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2" name="Google Shape;1972;p70"/>
          <p:cNvCxnSpPr/>
          <p:nvPr/>
        </p:nvCxnSpPr>
        <p:spPr>
          <a:xfrm rot="10800000">
            <a:off x="5655994"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3" name="Google Shape;1973;p70"/>
          <p:cNvCxnSpPr/>
          <p:nvPr/>
        </p:nvCxnSpPr>
        <p:spPr>
          <a:xfrm rot="10800000">
            <a:off x="7108371"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4" name="Google Shape;1974;p70"/>
          <p:cNvCxnSpPr/>
          <p:nvPr/>
        </p:nvCxnSpPr>
        <p:spPr>
          <a:xfrm rot="10800000">
            <a:off x="7536640" y="4027262"/>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75" name="Google Shape;1975;p70"/>
          <p:cNvSpPr/>
          <p:nvPr/>
        </p:nvSpPr>
        <p:spPr>
          <a:xfrm rot="-5400000">
            <a:off x="3305996" y="3906563"/>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76" name="Google Shape;1976;p70"/>
          <p:cNvCxnSpPr/>
          <p:nvPr/>
        </p:nvCxnSpPr>
        <p:spPr>
          <a:xfrm rot="10800000">
            <a:off x="3811539" y="4027262"/>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77" name="Google Shape;1977;p70"/>
          <p:cNvPicPr preferRelativeResize="0"/>
          <p:nvPr/>
        </p:nvPicPr>
        <p:blipFill rotWithShape="1">
          <a:blip r:embed="rId3">
            <a:alphaModFix/>
          </a:blip>
          <a:srcRect/>
          <a:stretch/>
        </p:blipFill>
        <p:spPr>
          <a:xfrm>
            <a:off x="2763425" y="3866714"/>
            <a:ext cx="321093" cy="321093"/>
          </a:xfrm>
          <a:prstGeom prst="rect">
            <a:avLst/>
          </a:prstGeom>
          <a:noFill/>
          <a:ln>
            <a:noFill/>
          </a:ln>
        </p:spPr>
      </p:pic>
      <p:cxnSp>
        <p:nvCxnSpPr>
          <p:cNvPr id="1978" name="Google Shape;1978;p70"/>
          <p:cNvCxnSpPr/>
          <p:nvPr/>
        </p:nvCxnSpPr>
        <p:spPr>
          <a:xfrm rot="10800000">
            <a:off x="9000880" y="4027262"/>
            <a:ext cx="480072" cy="0"/>
          </a:xfrm>
          <a:prstGeom prst="straightConnector1">
            <a:avLst/>
          </a:prstGeom>
          <a:noFill/>
          <a:ln w="12700" cap="flat" cmpd="sng">
            <a:solidFill>
              <a:schemeClr val="accent5"/>
            </a:solidFill>
            <a:prstDash val="solid"/>
            <a:round/>
            <a:headEnd type="triangle" w="med" len="med"/>
            <a:tailEnd type="none" w="sm" len="sm"/>
          </a:ln>
        </p:spPr>
      </p:cxnSp>
      <p:grpSp>
        <p:nvGrpSpPr>
          <p:cNvPr id="1979" name="Google Shape;1979;p70"/>
          <p:cNvGrpSpPr/>
          <p:nvPr/>
        </p:nvGrpSpPr>
        <p:grpSpPr>
          <a:xfrm>
            <a:off x="9446367" y="4555475"/>
            <a:ext cx="993279" cy="839374"/>
            <a:chOff x="3256246" y="4046195"/>
            <a:chExt cx="1822898" cy="1540446"/>
          </a:xfrm>
        </p:grpSpPr>
        <p:pic>
          <p:nvPicPr>
            <p:cNvPr id="1980" name="Google Shape;1980;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81" name="Google Shape;1981;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82" name="Google Shape;1982;p70"/>
          <p:cNvSpPr txBox="1"/>
          <p:nvPr/>
        </p:nvSpPr>
        <p:spPr>
          <a:xfrm>
            <a:off x="3187824" y="4633337"/>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83" name="Google Shape;1983;p70"/>
          <p:cNvCxnSpPr/>
          <p:nvPr/>
        </p:nvCxnSpPr>
        <p:spPr>
          <a:xfrm rot="10800000">
            <a:off x="3040080" y="5070640"/>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84" name="Google Shape;1984;p70"/>
          <p:cNvSpPr/>
          <p:nvPr/>
        </p:nvSpPr>
        <p:spPr>
          <a:xfrm>
            <a:off x="3954988"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85" name="Google Shape;1985;p70"/>
          <p:cNvSpPr/>
          <p:nvPr/>
        </p:nvSpPr>
        <p:spPr>
          <a:xfrm rot="-5400000">
            <a:off x="5143292"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86" name="Google Shape;1986;p70"/>
          <p:cNvSpPr/>
          <p:nvPr/>
        </p:nvSpPr>
        <p:spPr>
          <a:xfrm>
            <a:off x="5821253"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87" name="Google Shape;1987;p70"/>
          <p:cNvSpPr/>
          <p:nvPr/>
        </p:nvSpPr>
        <p:spPr>
          <a:xfrm rot="-5400000">
            <a:off x="7014377"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88" name="Google Shape;1988;p70"/>
          <p:cNvSpPr/>
          <p:nvPr/>
        </p:nvSpPr>
        <p:spPr>
          <a:xfrm>
            <a:off x="7712432"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89" name="Google Shape;1989;p70"/>
          <p:cNvCxnSpPr/>
          <p:nvPr/>
        </p:nvCxnSpPr>
        <p:spPr>
          <a:xfrm rot="10800000">
            <a:off x="5233558"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0" name="Google Shape;1990;p70"/>
          <p:cNvCxnSpPr/>
          <p:nvPr/>
        </p:nvCxnSpPr>
        <p:spPr>
          <a:xfrm rot="10800000">
            <a:off x="5655994"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1" name="Google Shape;1991;p70"/>
          <p:cNvCxnSpPr/>
          <p:nvPr/>
        </p:nvCxnSpPr>
        <p:spPr>
          <a:xfrm rot="10800000">
            <a:off x="7108371"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2" name="Google Shape;1992;p70"/>
          <p:cNvCxnSpPr/>
          <p:nvPr/>
        </p:nvCxnSpPr>
        <p:spPr>
          <a:xfrm rot="10800000">
            <a:off x="7536640" y="5070640"/>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93" name="Google Shape;1993;p70"/>
          <p:cNvSpPr/>
          <p:nvPr/>
        </p:nvSpPr>
        <p:spPr>
          <a:xfrm rot="-5400000">
            <a:off x="3305996" y="4949941"/>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94" name="Google Shape;1994;p70"/>
          <p:cNvCxnSpPr/>
          <p:nvPr/>
        </p:nvCxnSpPr>
        <p:spPr>
          <a:xfrm rot="10800000">
            <a:off x="3811539"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5" name="Google Shape;1995;p70"/>
          <p:cNvCxnSpPr/>
          <p:nvPr/>
        </p:nvCxnSpPr>
        <p:spPr>
          <a:xfrm rot="10800000">
            <a:off x="9000880" y="5070640"/>
            <a:ext cx="480072" cy="0"/>
          </a:xfrm>
          <a:prstGeom prst="straightConnector1">
            <a:avLst/>
          </a:prstGeom>
          <a:noFill/>
          <a:ln w="12700" cap="flat" cmpd="sng">
            <a:solidFill>
              <a:schemeClr val="accent5"/>
            </a:solidFill>
            <a:prstDash val="solid"/>
            <a:round/>
            <a:headEnd type="triangle" w="med" len="med"/>
            <a:tailEnd type="none" w="sm" len="sm"/>
          </a:ln>
        </p:spPr>
      </p:cxnSp>
      <p:sp>
        <p:nvSpPr>
          <p:cNvPr id="1996" name="Google Shape;1996;p70"/>
          <p:cNvSpPr/>
          <p:nvPr/>
        </p:nvSpPr>
        <p:spPr>
          <a:xfrm>
            <a:off x="6852815" y="3169649"/>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7" name="Google Shape;1997;p70"/>
          <p:cNvSpPr/>
          <p:nvPr/>
        </p:nvSpPr>
        <p:spPr>
          <a:xfrm>
            <a:off x="8752373"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8" name="Google Shape;1998;p70"/>
          <p:cNvSpPr/>
          <p:nvPr/>
        </p:nvSpPr>
        <p:spPr>
          <a:xfrm>
            <a:off x="6867290"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9" name="Google Shape;1999;p70"/>
          <p:cNvSpPr/>
          <p:nvPr/>
        </p:nvSpPr>
        <p:spPr>
          <a:xfrm>
            <a:off x="2881215" y="513919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0" name="Google Shape;2000;p70"/>
          <p:cNvSpPr/>
          <p:nvPr/>
        </p:nvSpPr>
        <p:spPr>
          <a:xfrm>
            <a:off x="1395446" y="1697065"/>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1</a:t>
            </a:r>
            <a:endParaRPr/>
          </a:p>
        </p:txBody>
      </p:sp>
      <p:sp>
        <p:nvSpPr>
          <p:cNvPr id="2001" name="Google Shape;2001;p70"/>
          <p:cNvSpPr/>
          <p:nvPr/>
        </p:nvSpPr>
        <p:spPr>
          <a:xfrm>
            <a:off x="1418876" y="2670879"/>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2</a:t>
            </a:r>
            <a:endParaRPr/>
          </a:p>
        </p:txBody>
      </p:sp>
      <p:sp>
        <p:nvSpPr>
          <p:cNvPr id="2002" name="Google Shape;2002;p70"/>
          <p:cNvSpPr/>
          <p:nvPr/>
        </p:nvSpPr>
        <p:spPr>
          <a:xfrm>
            <a:off x="1418876" y="3651296"/>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3</a:t>
            </a:r>
            <a:endParaRPr/>
          </a:p>
        </p:txBody>
      </p:sp>
      <p:sp>
        <p:nvSpPr>
          <p:cNvPr id="2003" name="Google Shape;2003;p70"/>
          <p:cNvSpPr/>
          <p:nvPr/>
        </p:nvSpPr>
        <p:spPr>
          <a:xfrm>
            <a:off x="1418876" y="4694674"/>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4</a:t>
            </a:r>
            <a:endParaRPr/>
          </a:p>
        </p:txBody>
      </p:sp>
      <p:cxnSp>
        <p:nvCxnSpPr>
          <p:cNvPr id="2004" name="Google Shape;2004;p70"/>
          <p:cNvCxnSpPr/>
          <p:nvPr/>
        </p:nvCxnSpPr>
        <p:spPr>
          <a:xfrm>
            <a:off x="2094602" y="1635728"/>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5" name="Google Shape;2005;p70"/>
          <p:cNvCxnSpPr/>
          <p:nvPr/>
        </p:nvCxnSpPr>
        <p:spPr>
          <a:xfrm>
            <a:off x="2094602" y="2609542"/>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6" name="Google Shape;2006;p70"/>
          <p:cNvCxnSpPr/>
          <p:nvPr/>
        </p:nvCxnSpPr>
        <p:spPr>
          <a:xfrm>
            <a:off x="2094602" y="3590177"/>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7" name="Google Shape;2007;p70"/>
          <p:cNvCxnSpPr/>
          <p:nvPr/>
        </p:nvCxnSpPr>
        <p:spPr>
          <a:xfrm>
            <a:off x="2094602" y="4632314"/>
            <a:ext cx="0" cy="863428"/>
          </a:xfrm>
          <a:prstGeom prst="straightConnector1">
            <a:avLst/>
          </a:prstGeom>
          <a:noFill/>
          <a:ln w="9525" cap="flat" cmpd="sng">
            <a:solidFill>
              <a:schemeClr val="accent4"/>
            </a:solidFill>
            <a:prstDash val="solid"/>
            <a:round/>
            <a:headEnd type="none" w="sm" len="sm"/>
            <a:tailEnd type="none" w="sm" len="sm"/>
          </a:ln>
        </p:spPr>
      </p:cxnSp>
      <p:sp>
        <p:nvSpPr>
          <p:cNvPr id="2008" name="Google Shape;2008;p70"/>
          <p:cNvSpPr/>
          <p:nvPr/>
        </p:nvSpPr>
        <p:spPr>
          <a:xfrm>
            <a:off x="3292080" y="564553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9" name="Google Shape;2009;p70"/>
          <p:cNvSpPr/>
          <p:nvPr/>
        </p:nvSpPr>
        <p:spPr>
          <a:xfrm>
            <a:off x="3622714" y="5670849"/>
            <a:ext cx="2389305" cy="201882"/>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New functionality for a stage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65000"/>
          </a:blip>
          <a:stretch>
            <a:fillRect/>
          </a:stretch>
        </a:blipFill>
        <a:effectLst/>
      </p:bgPr>
    </p:bg>
    <p:spTree>
      <p:nvGrpSpPr>
        <p:cNvPr id="1" name="Shape 2013"/>
        <p:cNvGrpSpPr/>
        <p:nvPr/>
      </p:nvGrpSpPr>
      <p:grpSpPr>
        <a:xfrm>
          <a:off x="0" y="0"/>
          <a:ext cx="0" cy="0"/>
          <a:chOff x="0" y="0"/>
          <a:chExt cx="0" cy="0"/>
        </a:xfrm>
      </p:grpSpPr>
      <p:sp>
        <p:nvSpPr>
          <p:cNvPr id="2014" name="Google Shape;2014;p71"/>
          <p:cNvSpPr txBox="1">
            <a:spLocks noGrp="1"/>
          </p:cNvSpPr>
          <p:nvPr>
            <p:ph type="title"/>
          </p:nvPr>
        </p:nvSpPr>
        <p:spPr>
          <a:xfrm>
            <a:off x="2095093" y="137919"/>
            <a:ext cx="9177755"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340"/>
              <a:buFont typeface="Galdeano"/>
              <a:buNone/>
            </a:pPr>
            <a:r>
              <a:rPr lang="en-GB" sz="2340">
                <a:solidFill>
                  <a:schemeClr val="dk1"/>
                </a:solidFill>
              </a:rPr>
              <a:t>DRONE STEERING ONLY IS A USE CASE OF GESTURE RECOGNITION</a:t>
            </a:r>
            <a:endParaRPr/>
          </a:p>
        </p:txBody>
      </p:sp>
      <p:sp>
        <p:nvSpPr>
          <p:cNvPr id="2015" name="Google Shape;2015;p71"/>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ctr" rtl="0">
              <a:spcBef>
                <a:spcPts val="0"/>
              </a:spcBef>
              <a:spcAft>
                <a:spcPts val="0"/>
              </a:spcAft>
              <a:buNone/>
            </a:pPr>
            <a:fld id="{00000000-1234-1234-1234-123412341234}" type="slidenum">
              <a:rPr lang="en-GB">
                <a:solidFill>
                  <a:srgbClr val="073E87"/>
                </a:solidFill>
              </a:rPr>
              <a:t>28</a:t>
            </a:fld>
            <a:endParaRPr>
              <a:solidFill>
                <a:srgbClr val="073E8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72"/>
          <p:cNvSpPr/>
          <p:nvPr/>
        </p:nvSpPr>
        <p:spPr>
          <a:xfrm flipH="1">
            <a:off x="6460914" y="2978861"/>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1" name="Google Shape;2021;p7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 VS. GESTURES</a:t>
            </a:r>
            <a:endParaRPr/>
          </a:p>
        </p:txBody>
      </p:sp>
      <p:sp>
        <p:nvSpPr>
          <p:cNvPr id="2022" name="Google Shape;2022;p72"/>
          <p:cNvSpPr txBox="1">
            <a:spLocks noGrp="1"/>
          </p:cNvSpPr>
          <p:nvPr>
            <p:ph type="sldNum" idx="12"/>
          </p:nvPr>
        </p:nvSpPr>
        <p:spPr>
          <a:xfrm>
            <a:off x="10721262" y="6380330"/>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29</a:t>
            </a:fld>
            <a:endParaRPr/>
          </a:p>
        </p:txBody>
      </p:sp>
      <p:sp>
        <p:nvSpPr>
          <p:cNvPr id="2023" name="Google Shape;2023;p72"/>
          <p:cNvSpPr txBox="1"/>
          <p:nvPr/>
        </p:nvSpPr>
        <p:spPr>
          <a:xfrm>
            <a:off x="5783674" y="1202253"/>
            <a:ext cx="376595" cy="126729"/>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sp>
        <p:nvSpPr>
          <p:cNvPr id="2024" name="Google Shape;2024;p72"/>
          <p:cNvSpPr/>
          <p:nvPr/>
        </p:nvSpPr>
        <p:spPr>
          <a:xfrm>
            <a:off x="5465403" y="1202253"/>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025" name="Google Shape;2025;p72"/>
          <p:cNvCxnSpPr/>
          <p:nvPr/>
        </p:nvCxnSpPr>
        <p:spPr>
          <a:xfrm>
            <a:off x="432252" y="1113725"/>
            <a:ext cx="11412000" cy="0"/>
          </a:xfrm>
          <a:prstGeom prst="straightConnector1">
            <a:avLst/>
          </a:prstGeom>
          <a:noFill/>
          <a:ln w="9525" cap="flat" cmpd="sng">
            <a:solidFill>
              <a:schemeClr val="accent4"/>
            </a:solidFill>
            <a:prstDash val="solid"/>
            <a:round/>
            <a:headEnd type="none" w="sm" len="sm"/>
            <a:tailEnd type="none" w="sm" len="sm"/>
          </a:ln>
        </p:spPr>
      </p:cxnSp>
      <p:sp>
        <p:nvSpPr>
          <p:cNvPr id="2026" name="Google Shape;2026;p72"/>
          <p:cNvSpPr txBox="1"/>
          <p:nvPr/>
        </p:nvSpPr>
        <p:spPr>
          <a:xfrm>
            <a:off x="432253" y="857760"/>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Posture</a:t>
            </a:r>
            <a:endParaRPr/>
          </a:p>
        </p:txBody>
      </p:sp>
      <p:sp>
        <p:nvSpPr>
          <p:cNvPr id="2027" name="Google Shape;2027;p72"/>
          <p:cNvSpPr txBox="1"/>
          <p:nvPr/>
        </p:nvSpPr>
        <p:spPr>
          <a:xfrm>
            <a:off x="432251" y="1234003"/>
            <a:ext cx="3958965"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posture is a single static position, which we call it “frame” ( x/y coordinates at a given point in time).</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Modelling this is straight-forward. We train the model with individual frames which we provide with labels. Once trained, the model predicts a label from a given frame. Labels are movements, e.g. take-off, right or land.</a:t>
            </a:r>
            <a:endParaRPr/>
          </a:p>
        </p:txBody>
      </p:sp>
      <p:sp>
        <p:nvSpPr>
          <p:cNvPr id="2028" name="Google Shape;2028;p72"/>
          <p:cNvSpPr/>
          <p:nvPr/>
        </p:nvSpPr>
        <p:spPr>
          <a:xfrm>
            <a:off x="7187161" y="1560674"/>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cxnSp>
        <p:nvCxnSpPr>
          <p:cNvPr id="2029" name="Google Shape;2029;p72"/>
          <p:cNvCxnSpPr/>
          <p:nvPr/>
        </p:nvCxnSpPr>
        <p:spPr>
          <a:xfrm>
            <a:off x="432252" y="2773677"/>
            <a:ext cx="11412000" cy="0"/>
          </a:xfrm>
          <a:prstGeom prst="straightConnector1">
            <a:avLst/>
          </a:prstGeom>
          <a:noFill/>
          <a:ln w="9525" cap="flat" cmpd="sng">
            <a:solidFill>
              <a:schemeClr val="accent4"/>
            </a:solidFill>
            <a:prstDash val="solid"/>
            <a:round/>
            <a:headEnd type="none" w="sm" len="sm"/>
            <a:tailEnd type="none" w="sm" len="sm"/>
          </a:ln>
        </p:spPr>
      </p:cxnSp>
      <p:sp>
        <p:nvSpPr>
          <p:cNvPr id="2030" name="Google Shape;2030;p72"/>
          <p:cNvSpPr txBox="1"/>
          <p:nvPr/>
        </p:nvSpPr>
        <p:spPr>
          <a:xfrm>
            <a:off x="432253" y="2517712"/>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a:t>
            </a:r>
            <a:endParaRPr/>
          </a:p>
        </p:txBody>
      </p:sp>
      <p:cxnSp>
        <p:nvCxnSpPr>
          <p:cNvPr id="2031" name="Google Shape;2031;p72"/>
          <p:cNvCxnSpPr/>
          <p:nvPr/>
        </p:nvCxnSpPr>
        <p:spPr>
          <a:xfrm>
            <a:off x="5495111" y="6007927"/>
            <a:ext cx="4730371" cy="0"/>
          </a:xfrm>
          <a:prstGeom prst="straightConnector1">
            <a:avLst/>
          </a:prstGeom>
          <a:noFill/>
          <a:ln w="9525" cap="flat" cmpd="sng">
            <a:solidFill>
              <a:schemeClr val="accent4"/>
            </a:solidFill>
            <a:prstDash val="solid"/>
            <a:round/>
            <a:headEnd type="none" w="sm" len="sm"/>
            <a:tailEnd type="triangle" w="med" len="med"/>
          </a:ln>
        </p:spPr>
      </p:cxnSp>
      <p:cxnSp>
        <p:nvCxnSpPr>
          <p:cNvPr id="2032" name="Google Shape;2032;p72"/>
          <p:cNvCxnSpPr/>
          <p:nvPr/>
        </p:nvCxnSpPr>
        <p:spPr>
          <a:xfrm rot="10800000">
            <a:off x="5772938"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3" name="Google Shape;2033;p72"/>
          <p:cNvCxnSpPr/>
          <p:nvPr/>
        </p:nvCxnSpPr>
        <p:spPr>
          <a:xfrm rot="10800000">
            <a:off x="7153777"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4" name="Google Shape;2034;p72"/>
          <p:cNvCxnSpPr/>
          <p:nvPr/>
        </p:nvCxnSpPr>
        <p:spPr>
          <a:xfrm rot="10800000">
            <a:off x="8309946"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5" name="Google Shape;2035;p72"/>
          <p:cNvSpPr txBox="1"/>
          <p:nvPr/>
        </p:nvSpPr>
        <p:spPr>
          <a:xfrm>
            <a:off x="5744880" y="609876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2036" name="Google Shape;2036;p72"/>
          <p:cNvSpPr txBox="1"/>
          <p:nvPr/>
        </p:nvSpPr>
        <p:spPr>
          <a:xfrm>
            <a:off x="7100439"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sp>
        <p:nvSpPr>
          <p:cNvPr id="2037" name="Google Shape;2037;p72"/>
          <p:cNvSpPr txBox="1"/>
          <p:nvPr/>
        </p:nvSpPr>
        <p:spPr>
          <a:xfrm>
            <a:off x="8247961"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cxnSp>
        <p:nvCxnSpPr>
          <p:cNvPr id="2038" name="Google Shape;2038;p72"/>
          <p:cNvCxnSpPr/>
          <p:nvPr/>
        </p:nvCxnSpPr>
        <p:spPr>
          <a:xfrm rot="10800000">
            <a:off x="9483857"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9" name="Google Shape;2039;p72"/>
          <p:cNvSpPr txBox="1"/>
          <p:nvPr/>
        </p:nvSpPr>
        <p:spPr>
          <a:xfrm>
            <a:off x="9421872"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sp>
        <p:nvSpPr>
          <p:cNvPr id="2040" name="Google Shape;2040;p72"/>
          <p:cNvSpPr txBox="1"/>
          <p:nvPr/>
        </p:nvSpPr>
        <p:spPr>
          <a:xfrm>
            <a:off x="432252" y="2833020"/>
            <a:ext cx="3611739" cy="354432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We model this “memory” by grouping the last n frames in a </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“sequence”, i. e.  the set of the consecutive positions at a given point in time. These sequences are the input into the gesture model. The sequence length thus determines how long the model can remember the previous position.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Let’s look at an example:</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For illustration, we colour frames that are relevant (i.e. contain the gesture) in grey</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t=0 the memory contains the full “flip” movement</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t=1 the memory starts fading as a new frame with an unrelated posture comes in</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t=2 and t=3 we have less and less of the original “flip” movement in the memory.</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In the next slide we describe how we go about labelling sequences and introduce a notion of tolerance.</a:t>
            </a:r>
            <a:endParaRPr/>
          </a:p>
        </p:txBody>
      </p:sp>
      <p:sp>
        <p:nvSpPr>
          <p:cNvPr id="2041" name="Google Shape;2041;p72"/>
          <p:cNvSpPr/>
          <p:nvPr/>
        </p:nvSpPr>
        <p:spPr>
          <a:xfrm flipH="1">
            <a:off x="6518449" y="3016656"/>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2" name="Google Shape;2042;p72"/>
          <p:cNvSpPr/>
          <p:nvPr/>
        </p:nvSpPr>
        <p:spPr>
          <a:xfrm flipH="1">
            <a:off x="6585857" y="3057909"/>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3" name="Google Shape;2043;p72"/>
          <p:cNvSpPr/>
          <p:nvPr/>
        </p:nvSpPr>
        <p:spPr>
          <a:xfrm flipH="1">
            <a:off x="6653264" y="3099163"/>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4" name="Google Shape;2044;p72"/>
          <p:cNvSpPr/>
          <p:nvPr/>
        </p:nvSpPr>
        <p:spPr>
          <a:xfrm flipH="1">
            <a:off x="6720671" y="3140417"/>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5" name="Google Shape;2045;p72"/>
          <p:cNvSpPr/>
          <p:nvPr/>
        </p:nvSpPr>
        <p:spPr>
          <a:xfrm flipH="1">
            <a:off x="6788078" y="3181670"/>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6" name="Google Shape;2046;p72"/>
          <p:cNvSpPr/>
          <p:nvPr/>
        </p:nvSpPr>
        <p:spPr>
          <a:xfrm flipH="1">
            <a:off x="5217901" y="4775583"/>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7" name="Google Shape;2047;p72"/>
          <p:cNvSpPr/>
          <p:nvPr/>
        </p:nvSpPr>
        <p:spPr>
          <a:xfrm flipH="1">
            <a:off x="5287204" y="481799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8" name="Google Shape;2048;p72"/>
          <p:cNvSpPr/>
          <p:nvPr/>
        </p:nvSpPr>
        <p:spPr>
          <a:xfrm flipH="1">
            <a:off x="5356506" y="4860410"/>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9" name="Google Shape;2049;p72"/>
          <p:cNvSpPr/>
          <p:nvPr/>
        </p:nvSpPr>
        <p:spPr>
          <a:xfrm flipH="1">
            <a:off x="5425808" y="4902824"/>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0" name="Google Shape;2050;p72"/>
          <p:cNvSpPr/>
          <p:nvPr/>
        </p:nvSpPr>
        <p:spPr>
          <a:xfrm flipH="1">
            <a:off x="5495111" y="494523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1" name="Google Shape;2051;p72"/>
          <p:cNvSpPr/>
          <p:nvPr/>
        </p:nvSpPr>
        <p:spPr>
          <a:xfrm flipH="1">
            <a:off x="5564413" y="498765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052" name="Google Shape;2052;p72"/>
          <p:cNvGrpSpPr/>
          <p:nvPr/>
        </p:nvGrpSpPr>
        <p:grpSpPr>
          <a:xfrm>
            <a:off x="5709087" y="5073054"/>
            <a:ext cx="382955" cy="621975"/>
            <a:chOff x="1601163" y="3107069"/>
            <a:chExt cx="491846" cy="798829"/>
          </a:xfrm>
        </p:grpSpPr>
        <p:cxnSp>
          <p:nvCxnSpPr>
            <p:cNvPr id="2053" name="Google Shape;2053;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054" name="Google Shape;2054;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055" name="Google Shape;2055;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056" name="Google Shape;2056;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057" name="Google Shape;2057;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058" name="Google Shape;2058;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059" name="Google Shape;2059;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060" name="Google Shape;2060;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061" name="Google Shape;2061;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062" name="Google Shape;2062;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063" name="Google Shape;2063;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064" name="Google Shape;2064;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065" name="Google Shape;2065;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066" name="Google Shape;2066;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67" name="Google Shape;2067;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68" name="Google Shape;2068;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69" name="Google Shape;2069;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70" name="Google Shape;2070;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71" name="Google Shape;2071;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2" name="Google Shape;2072;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3" name="Google Shape;2073;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4" name="Google Shape;2074;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5" name="Google Shape;2075;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6" name="Google Shape;2076;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7" name="Google Shape;2077;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8" name="Google Shape;2078;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9" name="Google Shape;2079;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0" name="Google Shape;2080;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1" name="Google Shape;2081;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2" name="Google Shape;2082;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3" name="Google Shape;2083;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4" name="Google Shape;2084;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5" name="Google Shape;2085;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6" name="Google Shape;2086;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7" name="Google Shape;2087;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8" name="Google Shape;2088;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9" name="Google Shape;2089;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0" name="Google Shape;2090;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091" name="Google Shape;2091;p72"/>
          <p:cNvSpPr/>
          <p:nvPr/>
        </p:nvSpPr>
        <p:spPr>
          <a:xfrm flipH="1">
            <a:off x="6469269"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2" name="Google Shape;2092;p72"/>
          <p:cNvSpPr/>
          <p:nvPr/>
        </p:nvSpPr>
        <p:spPr>
          <a:xfrm flipH="1">
            <a:off x="6538571"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3" name="Google Shape;2093;p72"/>
          <p:cNvSpPr/>
          <p:nvPr/>
        </p:nvSpPr>
        <p:spPr>
          <a:xfrm flipH="1">
            <a:off x="6607873"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4" name="Google Shape;2094;p72"/>
          <p:cNvSpPr/>
          <p:nvPr/>
        </p:nvSpPr>
        <p:spPr>
          <a:xfrm flipH="1">
            <a:off x="6677176"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5" name="Google Shape;2095;p72"/>
          <p:cNvSpPr/>
          <p:nvPr/>
        </p:nvSpPr>
        <p:spPr>
          <a:xfrm flipH="1">
            <a:off x="6746478" y="494263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6" name="Google Shape;2096;p72"/>
          <p:cNvSpPr/>
          <p:nvPr/>
        </p:nvSpPr>
        <p:spPr>
          <a:xfrm flipH="1">
            <a:off x="6815780"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7" name="Google Shape;2097;p72"/>
          <p:cNvSpPr txBox="1"/>
          <p:nvPr/>
        </p:nvSpPr>
        <p:spPr>
          <a:xfrm flipH="1">
            <a:off x="6849652"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098" name="Google Shape;2098;p72"/>
          <p:cNvGrpSpPr/>
          <p:nvPr/>
        </p:nvGrpSpPr>
        <p:grpSpPr>
          <a:xfrm>
            <a:off x="6945722" y="5070452"/>
            <a:ext cx="382955" cy="621975"/>
            <a:chOff x="1601163" y="3107069"/>
            <a:chExt cx="491846" cy="798829"/>
          </a:xfrm>
        </p:grpSpPr>
        <p:cxnSp>
          <p:nvCxnSpPr>
            <p:cNvPr id="2099" name="Google Shape;209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00" name="Google Shape;210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01" name="Google Shape;210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02" name="Google Shape;210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03" name="Google Shape;210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04" name="Google Shape;210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05" name="Google Shape;210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06" name="Google Shape;210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07" name="Google Shape;210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08" name="Google Shape;210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09" name="Google Shape;210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10" name="Google Shape;211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11" name="Google Shape;211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12" name="Google Shape;211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13" name="Google Shape;211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14" name="Google Shape;211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15" name="Google Shape;211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16" name="Google Shape;211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17" name="Google Shape;211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8" name="Google Shape;211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9" name="Google Shape;211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0" name="Google Shape;212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1" name="Google Shape;212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2" name="Google Shape;212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3" name="Google Shape;212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4" name="Google Shape;212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5" name="Google Shape;212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7" name="Google Shape;212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8" name="Google Shape;212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9" name="Google Shape;212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0" name="Google Shape;213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1" name="Google Shape;213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2" name="Google Shape;213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3" name="Google Shape;213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4" name="Google Shape;213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5" name="Google Shape;213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6" name="Google Shape;213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37" name="Google Shape;2137;p72"/>
          <p:cNvSpPr/>
          <p:nvPr/>
        </p:nvSpPr>
        <p:spPr>
          <a:xfrm flipH="1">
            <a:off x="768765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8" name="Google Shape;2138;p72"/>
          <p:cNvSpPr/>
          <p:nvPr/>
        </p:nvSpPr>
        <p:spPr>
          <a:xfrm flipH="1">
            <a:off x="775695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9" name="Google Shape;2139;p72"/>
          <p:cNvSpPr/>
          <p:nvPr/>
        </p:nvSpPr>
        <p:spPr>
          <a:xfrm flipH="1">
            <a:off x="782626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0" name="Google Shape;2140;p72"/>
          <p:cNvSpPr/>
          <p:nvPr/>
        </p:nvSpPr>
        <p:spPr>
          <a:xfrm flipH="1">
            <a:off x="7895562"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1" name="Google Shape;2141;p72"/>
          <p:cNvSpPr/>
          <p:nvPr/>
        </p:nvSpPr>
        <p:spPr>
          <a:xfrm flipH="1">
            <a:off x="796486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2" name="Google Shape;2142;p72"/>
          <p:cNvSpPr/>
          <p:nvPr/>
        </p:nvSpPr>
        <p:spPr>
          <a:xfrm flipH="1">
            <a:off x="803416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143" name="Google Shape;2143;p72"/>
          <p:cNvGrpSpPr/>
          <p:nvPr/>
        </p:nvGrpSpPr>
        <p:grpSpPr>
          <a:xfrm>
            <a:off x="8157995" y="5070452"/>
            <a:ext cx="382955" cy="621975"/>
            <a:chOff x="1601163" y="3107069"/>
            <a:chExt cx="491846" cy="798829"/>
          </a:xfrm>
        </p:grpSpPr>
        <p:cxnSp>
          <p:nvCxnSpPr>
            <p:cNvPr id="2144" name="Google Shape;2144;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45" name="Google Shape;2145;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46" name="Google Shape;2146;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47" name="Google Shape;2147;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48" name="Google Shape;2148;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49" name="Google Shape;2149;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50" name="Google Shape;2150;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51" name="Google Shape;2151;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52" name="Google Shape;2152;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53" name="Google Shape;2153;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54" name="Google Shape;2154;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55" name="Google Shape;2155;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56" name="Google Shape;2156;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57" name="Google Shape;2157;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58" name="Google Shape;2158;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59" name="Google Shape;2159;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60" name="Google Shape;2160;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61" name="Google Shape;2161;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62" name="Google Shape;2162;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3" name="Google Shape;2163;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4" name="Google Shape;2164;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5" name="Google Shape;2165;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6" name="Google Shape;2166;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7" name="Google Shape;2167;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8" name="Google Shape;2168;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9" name="Google Shape;2169;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0" name="Google Shape;2170;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1" name="Google Shape;2171;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2" name="Google Shape;2172;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3" name="Google Shape;2173;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4" name="Google Shape;2174;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5" name="Google Shape;2175;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6" name="Google Shape;2176;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7" name="Google Shape;2177;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8" name="Google Shape;2178;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9" name="Google Shape;2179;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0" name="Google Shape;2180;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1" name="Google Shape;2181;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82" name="Google Shape;2182;p72"/>
          <p:cNvSpPr/>
          <p:nvPr/>
        </p:nvSpPr>
        <p:spPr>
          <a:xfrm flipH="1">
            <a:off x="894128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3" name="Google Shape;2183;p72"/>
          <p:cNvSpPr/>
          <p:nvPr/>
        </p:nvSpPr>
        <p:spPr>
          <a:xfrm flipH="1">
            <a:off x="901058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4" name="Google Shape;2184;p72"/>
          <p:cNvSpPr/>
          <p:nvPr/>
        </p:nvSpPr>
        <p:spPr>
          <a:xfrm flipH="1">
            <a:off x="907989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5" name="Google Shape;2185;p72"/>
          <p:cNvSpPr/>
          <p:nvPr/>
        </p:nvSpPr>
        <p:spPr>
          <a:xfrm flipH="1">
            <a:off x="9149192" y="4900222"/>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6" name="Google Shape;2186;p72"/>
          <p:cNvSpPr/>
          <p:nvPr/>
        </p:nvSpPr>
        <p:spPr>
          <a:xfrm flipH="1">
            <a:off x="921849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7" name="Google Shape;2187;p72"/>
          <p:cNvSpPr/>
          <p:nvPr/>
        </p:nvSpPr>
        <p:spPr>
          <a:xfrm flipH="1">
            <a:off x="928779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8" name="Google Shape;2188;p72"/>
          <p:cNvSpPr txBox="1"/>
          <p:nvPr/>
        </p:nvSpPr>
        <p:spPr>
          <a:xfrm flipH="1">
            <a:off x="9321669"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189" name="Google Shape;2189;p72"/>
          <p:cNvGrpSpPr/>
          <p:nvPr/>
        </p:nvGrpSpPr>
        <p:grpSpPr>
          <a:xfrm>
            <a:off x="9418759" y="5070452"/>
            <a:ext cx="382955" cy="621975"/>
            <a:chOff x="1601163" y="3107069"/>
            <a:chExt cx="491846" cy="798829"/>
          </a:xfrm>
        </p:grpSpPr>
        <p:cxnSp>
          <p:nvCxnSpPr>
            <p:cNvPr id="2190" name="Google Shape;219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91" name="Google Shape;219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92" name="Google Shape;219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93" name="Google Shape;219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94" name="Google Shape;219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95" name="Google Shape;219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96" name="Google Shape;219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97" name="Google Shape;219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98" name="Google Shape;219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99" name="Google Shape;219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00" name="Google Shape;220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01" name="Google Shape;220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02" name="Google Shape;220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03" name="Google Shape;220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04" name="Google Shape;220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05" name="Google Shape;220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06" name="Google Shape;220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07" name="Google Shape;220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08" name="Google Shape;220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9" name="Google Shape;220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0" name="Google Shape;221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1" name="Google Shape;221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2" name="Google Shape;221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3" name="Google Shape;221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4" name="Google Shape;221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5" name="Google Shape;221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6" name="Google Shape;221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7" name="Google Shape;221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8" name="Google Shape;221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9" name="Google Shape;221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0" name="Google Shape;222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1" name="Google Shape;222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2" name="Google Shape;222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3" name="Google Shape;222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4" name="Google Shape;222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5" name="Google Shape;222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6" name="Google Shape;222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7" name="Google Shape;222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28" name="Google Shape;2228;p72"/>
          <p:cNvGrpSpPr/>
          <p:nvPr/>
        </p:nvGrpSpPr>
        <p:grpSpPr>
          <a:xfrm>
            <a:off x="6882667" y="3241090"/>
            <a:ext cx="382955" cy="621975"/>
            <a:chOff x="1601163" y="3107069"/>
            <a:chExt cx="491846" cy="798829"/>
          </a:xfrm>
        </p:grpSpPr>
        <p:cxnSp>
          <p:nvCxnSpPr>
            <p:cNvPr id="2229" name="Google Shape;222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30" name="Google Shape;223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31" name="Google Shape;223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32" name="Google Shape;223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33" name="Google Shape;223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34" name="Google Shape;223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35" name="Google Shape;223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36" name="Google Shape;223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37" name="Google Shape;223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38" name="Google Shape;223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39" name="Google Shape;223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40" name="Google Shape;224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41" name="Google Shape;224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42" name="Google Shape;224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43" name="Google Shape;224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44" name="Google Shape;224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45" name="Google Shape;224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46" name="Google Shape;224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47" name="Google Shape;224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8" name="Google Shape;224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9" name="Google Shape;224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0" name="Google Shape;225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1" name="Google Shape;225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2" name="Google Shape;225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3" name="Google Shape;225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4" name="Google Shape;225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5" name="Google Shape;225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6" name="Google Shape;225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7" name="Google Shape;225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8" name="Google Shape;225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9" name="Google Shape;225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0" name="Google Shape;226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1" name="Google Shape;226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2" name="Google Shape;226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3" name="Google Shape;226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4" name="Google Shape;226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5" name="Google Shape;226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6" name="Google Shape;226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67" name="Google Shape;2267;p72"/>
          <p:cNvGrpSpPr/>
          <p:nvPr/>
        </p:nvGrpSpPr>
        <p:grpSpPr>
          <a:xfrm>
            <a:off x="5685783" y="1358958"/>
            <a:ext cx="382955" cy="621975"/>
            <a:chOff x="1601163" y="3107069"/>
            <a:chExt cx="491846" cy="798829"/>
          </a:xfrm>
        </p:grpSpPr>
        <p:cxnSp>
          <p:nvCxnSpPr>
            <p:cNvPr id="2268" name="Google Shape;2268;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69" name="Google Shape;2269;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70" name="Google Shape;2270;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71" name="Google Shape;2271;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72" name="Google Shape;2272;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73" name="Google Shape;2273;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74" name="Google Shape;2274;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75" name="Google Shape;2275;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76" name="Google Shape;2276;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77" name="Google Shape;2277;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78" name="Google Shape;2278;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79" name="Google Shape;2279;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80" name="Google Shape;2280;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81" name="Google Shape;2281;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82" name="Google Shape;2282;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83" name="Google Shape;2283;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84" name="Google Shape;2284;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85" name="Google Shape;2285;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86" name="Google Shape;2286;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7" name="Google Shape;2287;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8" name="Google Shape;2288;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9" name="Google Shape;2289;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0" name="Google Shape;2290;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1" name="Google Shape;2291;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2" name="Google Shape;2292;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3" name="Google Shape;2293;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4" name="Google Shape;2294;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5" name="Google Shape;2295;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6" name="Google Shape;2296;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7" name="Google Shape;2297;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8" name="Google Shape;2298;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9" name="Google Shape;2299;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0" name="Google Shape;2300;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1" name="Google Shape;2301;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2" name="Google Shape;2302;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3" name="Google Shape;2303;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4" name="Google Shape;2304;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5" name="Google Shape;2305;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306" name="Google Shape;2306;p72"/>
          <p:cNvSpPr txBox="1"/>
          <p:nvPr/>
        </p:nvSpPr>
        <p:spPr>
          <a:xfrm>
            <a:off x="10225482" y="593418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cxnSp>
        <p:nvCxnSpPr>
          <p:cNvPr id="2307" name="Google Shape;2307;p72"/>
          <p:cNvCxnSpPr/>
          <p:nvPr/>
        </p:nvCxnSpPr>
        <p:spPr>
          <a:xfrm rot="10800000">
            <a:off x="4802293" y="5359410"/>
            <a:ext cx="970645" cy="648517"/>
          </a:xfrm>
          <a:prstGeom prst="straightConnector1">
            <a:avLst/>
          </a:prstGeom>
          <a:noFill/>
          <a:ln w="9525" cap="flat" cmpd="sng">
            <a:solidFill>
              <a:schemeClr val="accent4"/>
            </a:solidFill>
            <a:prstDash val="solid"/>
            <a:round/>
            <a:headEnd type="none" w="sm" len="sm"/>
            <a:tailEnd type="triangle" w="sm" len="sm"/>
          </a:ln>
        </p:spPr>
      </p:cxnSp>
      <p:sp>
        <p:nvSpPr>
          <p:cNvPr id="2308" name="Google Shape;2308;p72"/>
          <p:cNvSpPr txBox="1"/>
          <p:nvPr/>
        </p:nvSpPr>
        <p:spPr>
          <a:xfrm rot="2023599">
            <a:off x="4884040" y="5586813"/>
            <a:ext cx="443008"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memory</a:t>
            </a:r>
            <a:endParaRPr/>
          </a:p>
        </p:txBody>
      </p:sp>
      <p:sp>
        <p:nvSpPr>
          <p:cNvPr id="2309" name="Google Shape;2309;p72"/>
          <p:cNvSpPr txBox="1"/>
          <p:nvPr/>
        </p:nvSpPr>
        <p:spPr>
          <a:xfrm>
            <a:off x="4690512" y="5287341"/>
            <a:ext cx="145777"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2310" name="Google Shape;2310;p72"/>
          <p:cNvSpPr txBox="1"/>
          <p:nvPr/>
        </p:nvSpPr>
        <p:spPr>
          <a:xfrm>
            <a:off x="5482362" y="6010529"/>
            <a:ext cx="203421" cy="12075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time</a:t>
            </a:r>
            <a:endParaRPr/>
          </a:p>
        </p:txBody>
      </p:sp>
      <p:grpSp>
        <p:nvGrpSpPr>
          <p:cNvPr id="2311" name="Google Shape;2311;p72"/>
          <p:cNvGrpSpPr/>
          <p:nvPr/>
        </p:nvGrpSpPr>
        <p:grpSpPr>
          <a:xfrm rot="5400000">
            <a:off x="9576901" y="3080959"/>
            <a:ext cx="476527" cy="474013"/>
            <a:chOff x="10227642" y="3788449"/>
            <a:chExt cx="598921" cy="581187"/>
          </a:xfrm>
        </p:grpSpPr>
        <p:sp>
          <p:nvSpPr>
            <p:cNvPr id="2312" name="Google Shape;2312;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3" name="Google Shape;2313;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sp>
        <p:nvSpPr>
          <p:cNvPr id="2314" name="Google Shape;2314;p72"/>
          <p:cNvSpPr/>
          <p:nvPr/>
        </p:nvSpPr>
        <p:spPr>
          <a:xfrm>
            <a:off x="9555330" y="1395242"/>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5" name="Google Shape;2315;p72"/>
          <p:cNvSpPr txBox="1"/>
          <p:nvPr/>
        </p:nvSpPr>
        <p:spPr>
          <a:xfrm>
            <a:off x="9520084" y="1763123"/>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316" name="Google Shape;2316;p72"/>
          <p:cNvSpPr txBox="1"/>
          <p:nvPr/>
        </p:nvSpPr>
        <p:spPr>
          <a:xfrm>
            <a:off x="9592174" y="3612319"/>
            <a:ext cx="532635"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grpSp>
        <p:nvGrpSpPr>
          <p:cNvPr id="2317" name="Google Shape;2317;p72"/>
          <p:cNvGrpSpPr/>
          <p:nvPr/>
        </p:nvGrpSpPr>
        <p:grpSpPr>
          <a:xfrm>
            <a:off x="4487819" y="3003895"/>
            <a:ext cx="734915" cy="910651"/>
            <a:chOff x="4727839" y="2899380"/>
            <a:chExt cx="734915" cy="910651"/>
          </a:xfrm>
        </p:grpSpPr>
        <p:sp>
          <p:nvSpPr>
            <p:cNvPr id="2318" name="Google Shape;2318;p72"/>
            <p:cNvSpPr/>
            <p:nvPr/>
          </p:nvSpPr>
          <p:spPr>
            <a:xfrm>
              <a:off x="4727839" y="2899380"/>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319" name="Google Shape;2319;p72"/>
            <p:cNvGrpSpPr/>
            <p:nvPr/>
          </p:nvGrpSpPr>
          <p:grpSpPr>
            <a:xfrm>
              <a:off x="4884731" y="3039287"/>
              <a:ext cx="382955" cy="621975"/>
              <a:chOff x="1601163" y="3107069"/>
              <a:chExt cx="491846" cy="798829"/>
            </a:xfrm>
          </p:grpSpPr>
          <p:cxnSp>
            <p:nvCxnSpPr>
              <p:cNvPr id="2320" name="Google Shape;232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321" name="Google Shape;232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322" name="Google Shape;232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323" name="Google Shape;232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324" name="Google Shape;232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325" name="Google Shape;232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326" name="Google Shape;232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327" name="Google Shape;232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328" name="Google Shape;232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329" name="Google Shape;232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330" name="Google Shape;233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331" name="Google Shape;233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332" name="Google Shape;233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333" name="Google Shape;233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334" name="Google Shape;233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335" name="Google Shape;233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336" name="Google Shape;233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337" name="Google Shape;233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338" name="Google Shape;233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39" name="Google Shape;233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0" name="Google Shape;234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1" name="Google Shape;234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2" name="Google Shape;234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3" name="Google Shape;234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4" name="Google Shape;234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5" name="Google Shape;234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6" name="Google Shape;234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7" name="Google Shape;234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8" name="Google Shape;234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9" name="Google Shape;234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0" name="Google Shape;235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1" name="Google Shape;235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2" name="Google Shape;235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3" name="Google Shape;235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4" name="Google Shape;235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5" name="Google Shape;235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6" name="Google Shape;235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7" name="Google Shape;235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358" name="Google Shape;2358;p72"/>
            <p:cNvGrpSpPr/>
            <p:nvPr/>
          </p:nvGrpSpPr>
          <p:grpSpPr>
            <a:xfrm rot="5400000">
              <a:off x="5112296" y="3043575"/>
              <a:ext cx="313548" cy="311894"/>
              <a:chOff x="10227642" y="3788449"/>
              <a:chExt cx="598921" cy="581187"/>
            </a:xfrm>
          </p:grpSpPr>
          <p:sp>
            <p:nvSpPr>
              <p:cNvPr id="2359" name="Google Shape;2359;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0" name="Google Shape;2360;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grpSp>
      <p:sp>
        <p:nvSpPr>
          <p:cNvPr id="2361" name="Google Shape;2361;p72"/>
          <p:cNvSpPr/>
          <p:nvPr/>
        </p:nvSpPr>
        <p:spPr>
          <a:xfrm>
            <a:off x="5980598" y="1408193"/>
            <a:ext cx="197202" cy="115384"/>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2" name="Google Shape;2362;p72"/>
          <p:cNvSpPr txBox="1"/>
          <p:nvPr/>
        </p:nvSpPr>
        <p:spPr>
          <a:xfrm>
            <a:off x="5451932" y="3247850"/>
            <a:ext cx="893912" cy="33235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is represented as a frame set</a:t>
            </a:r>
            <a:endParaRPr/>
          </a:p>
        </p:txBody>
      </p:sp>
      <p:sp>
        <p:nvSpPr>
          <p:cNvPr id="2363" name="Google Shape;2363;p72"/>
          <p:cNvSpPr/>
          <p:nvPr/>
        </p:nvSpPr>
        <p:spPr>
          <a:xfrm>
            <a:off x="7847529" y="3354108"/>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502" name="Google Shape;502;p51"/>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Introduction and fundamental concepts</a:t>
            </a:r>
            <a:endParaRPr/>
          </a:p>
        </p:txBody>
      </p:sp>
      <p:sp>
        <p:nvSpPr>
          <p:cNvPr id="503" name="Google Shape;503;p51"/>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504" name="Google Shape;504;p51"/>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505" name="Google Shape;505;p51"/>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506" name="Google Shape;506;p51"/>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507" name="Google Shape;507;p51"/>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508" name="Google Shape;508;p51"/>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509" name="Google Shape;509;p51"/>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510" name="Google Shape;510;p51"/>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511" name="Google Shape;511;p51"/>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512" name="Google Shape;512;p51"/>
          <p:cNvSpPr/>
          <p:nvPr/>
        </p:nvSpPr>
        <p:spPr>
          <a:xfrm>
            <a:off x="709863" y="1820286"/>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a:t>
            </a:r>
            <a:endParaRPr sz="2340"/>
          </a:p>
        </p:txBody>
      </p:sp>
      <p:sp>
        <p:nvSpPr>
          <p:cNvPr id="2369" name="Google Shape;2369;p7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370" name="Google Shape;2370;p7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2371" name="Google Shape;2371;p73"/>
          <p:cNvSpPr/>
          <p:nvPr/>
        </p:nvSpPr>
        <p:spPr>
          <a:xfrm rot="10800000">
            <a:off x="6468067"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STOP</a:t>
            </a:r>
            <a:endParaRPr/>
          </a:p>
        </p:txBody>
      </p:sp>
      <p:cxnSp>
        <p:nvCxnSpPr>
          <p:cNvPr id="2375" name="Google Shape;2375;p73"/>
          <p:cNvCxnSpPr/>
          <p:nvPr/>
        </p:nvCxnSpPr>
        <p:spPr>
          <a:xfrm>
            <a:off x="7889021"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6" name="Google Shape;2376;p73"/>
          <p:cNvCxnSpPr/>
          <p:nvPr/>
        </p:nvCxnSpPr>
        <p:spPr>
          <a:xfrm>
            <a:off x="2192453"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7" name="Google Shape;2377;p73"/>
          <p:cNvCxnSpPr/>
          <p:nvPr/>
        </p:nvCxnSpPr>
        <p:spPr>
          <a:xfrm>
            <a:off x="4091309"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8" name="Google Shape;2378;p73"/>
          <p:cNvCxnSpPr/>
          <p:nvPr/>
        </p:nvCxnSpPr>
        <p:spPr>
          <a:xfrm>
            <a:off x="5990165"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9" name="Google Shape;2379;p73"/>
          <p:cNvCxnSpPr/>
          <p:nvPr/>
        </p:nvCxnSpPr>
        <p:spPr>
          <a:xfrm>
            <a:off x="293597"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0" name="Google Shape;2380;p73"/>
          <p:cNvCxnSpPr/>
          <p:nvPr/>
        </p:nvCxnSpPr>
        <p:spPr>
          <a:xfrm>
            <a:off x="7889021"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1" name="Google Shape;2381;p73"/>
          <p:cNvCxnSpPr/>
          <p:nvPr/>
        </p:nvCxnSpPr>
        <p:spPr>
          <a:xfrm>
            <a:off x="2192453"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2" name="Google Shape;2382;p73"/>
          <p:cNvCxnSpPr/>
          <p:nvPr/>
        </p:nvCxnSpPr>
        <p:spPr>
          <a:xfrm>
            <a:off x="4091309"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3" name="Google Shape;2383;p73"/>
          <p:cNvCxnSpPr/>
          <p:nvPr/>
        </p:nvCxnSpPr>
        <p:spPr>
          <a:xfrm>
            <a:off x="5990165"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4" name="Google Shape;2384;p73"/>
          <p:cNvCxnSpPr/>
          <p:nvPr/>
        </p:nvCxnSpPr>
        <p:spPr>
          <a:xfrm>
            <a:off x="293597"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85" name="Google Shape;2385;p73"/>
          <p:cNvSpPr txBox="1"/>
          <p:nvPr/>
        </p:nvSpPr>
        <p:spPr>
          <a:xfrm>
            <a:off x="4602985" y="4533904"/>
            <a:ext cx="614066"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 | 3</a:t>
            </a:r>
            <a:endParaRPr/>
          </a:p>
        </p:txBody>
      </p:sp>
      <p:sp>
        <p:nvSpPr>
          <p:cNvPr id="2386" name="Google Shape;2386;p73"/>
          <p:cNvSpPr txBox="1"/>
          <p:nvPr/>
        </p:nvSpPr>
        <p:spPr>
          <a:xfrm>
            <a:off x="2430119" y="4533904"/>
            <a:ext cx="118666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 | 2</a:t>
            </a:r>
            <a:endParaRPr/>
          </a:p>
        </p:txBody>
      </p:sp>
      <p:sp>
        <p:nvSpPr>
          <p:cNvPr id="2387" name="Google Shape;2387;p73"/>
          <p:cNvSpPr txBox="1"/>
          <p:nvPr/>
        </p:nvSpPr>
        <p:spPr>
          <a:xfrm>
            <a:off x="6532085" y="4533904"/>
            <a:ext cx="54313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 | 4</a:t>
            </a:r>
            <a:endParaRPr/>
          </a:p>
        </p:txBody>
      </p:sp>
      <p:sp>
        <p:nvSpPr>
          <p:cNvPr id="2388" name="Google Shape;2388;p73"/>
          <p:cNvSpPr txBox="1"/>
          <p:nvPr/>
        </p:nvSpPr>
        <p:spPr>
          <a:xfrm>
            <a:off x="8338209" y="4533904"/>
            <a:ext cx="60509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 | 5</a:t>
            </a:r>
            <a:endParaRPr/>
          </a:p>
        </p:txBody>
      </p:sp>
      <p:sp>
        <p:nvSpPr>
          <p:cNvPr id="2389" name="Google Shape;2389;p73"/>
          <p:cNvSpPr txBox="1"/>
          <p:nvPr/>
        </p:nvSpPr>
        <p:spPr>
          <a:xfrm>
            <a:off x="644581" y="4533904"/>
            <a:ext cx="799337"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 | 1</a:t>
            </a:r>
            <a:endParaRPr/>
          </a:p>
        </p:txBody>
      </p:sp>
      <p:cxnSp>
        <p:nvCxnSpPr>
          <p:cNvPr id="2390" name="Google Shape;2390;p73"/>
          <p:cNvCxnSpPr/>
          <p:nvPr/>
        </p:nvCxnSpPr>
        <p:spPr>
          <a:xfrm>
            <a:off x="9787876"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91" name="Google Shape;2391;p73"/>
          <p:cNvCxnSpPr/>
          <p:nvPr/>
        </p:nvCxnSpPr>
        <p:spPr>
          <a:xfrm>
            <a:off x="9787876"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92" name="Google Shape;2392;p73"/>
          <p:cNvSpPr txBox="1"/>
          <p:nvPr/>
        </p:nvSpPr>
        <p:spPr>
          <a:xfrm>
            <a:off x="10289856" y="4533904"/>
            <a:ext cx="685982"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 | 6</a:t>
            </a:r>
            <a:endParaRPr sz="1200">
              <a:solidFill>
                <a:schemeClr val="dk1"/>
              </a:solidFill>
              <a:latin typeface="Arial"/>
              <a:ea typeface="Arial"/>
              <a:cs typeface="Arial"/>
              <a:sym typeface="Arial"/>
            </a:endParaRPr>
          </a:p>
        </p:txBody>
      </p:sp>
      <p:sp>
        <p:nvSpPr>
          <p:cNvPr id="2393" name="Google Shape;2393;p73"/>
          <p:cNvSpPr/>
          <p:nvPr/>
        </p:nvSpPr>
        <p:spPr>
          <a:xfrm rot="5400000">
            <a:off x="2982610" y="4074600"/>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w="9525" cap="flat" cmpd="sng">
            <a:solidFill>
              <a:srgbClr val="0070C0"/>
            </a:solidFill>
            <a:prstDash val="solid"/>
            <a:round/>
            <a:headEnd type="none" w="sm" len="sm"/>
            <a:tailEnd type="none" w="sm" len="sm"/>
          </a:ln>
        </p:spPr>
      </p:cxnSp>
      <p:cxnSp>
        <p:nvCxnSpPr>
          <p:cNvPr id="2399" name="Google Shape;2399;p73"/>
          <p:cNvCxnSpPr/>
          <p:nvPr/>
        </p:nvCxnSpPr>
        <p:spPr>
          <a:xfrm rot="10800000" flipH="1">
            <a:off x="940798" y="301786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00" name="Google Shape;2400;p73"/>
          <p:cNvCxnSpPr/>
          <p:nvPr/>
        </p:nvCxnSpPr>
        <p:spPr>
          <a:xfrm rot="10800000" flipH="1">
            <a:off x="909913" y="341601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01" name="Google Shape;2401;p73"/>
          <p:cNvCxnSpPr/>
          <p:nvPr/>
        </p:nvCxnSpPr>
        <p:spPr>
          <a:xfrm rot="10800000">
            <a:off x="936643" y="3215583"/>
            <a:ext cx="0" cy="186820"/>
          </a:xfrm>
          <a:prstGeom prst="straightConnector1">
            <a:avLst/>
          </a:prstGeom>
          <a:noFill/>
          <a:ln w="9525" cap="flat" cmpd="sng">
            <a:solidFill>
              <a:srgbClr val="92D050"/>
            </a:solidFill>
            <a:prstDash val="solid"/>
            <a:round/>
            <a:headEnd type="none" w="sm" len="sm"/>
            <a:tailEnd type="none" w="sm" len="sm"/>
          </a:ln>
        </p:spPr>
      </p:cxnSp>
      <p:cxnSp>
        <p:nvCxnSpPr>
          <p:cNvPr id="2402" name="Google Shape;2402;p73"/>
          <p:cNvCxnSpPr/>
          <p:nvPr/>
        </p:nvCxnSpPr>
        <p:spPr>
          <a:xfrm rot="10800000">
            <a:off x="1160969" y="301666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03" name="Google Shape;2403;p73"/>
          <p:cNvCxnSpPr/>
          <p:nvPr/>
        </p:nvCxnSpPr>
        <p:spPr>
          <a:xfrm rot="10800000">
            <a:off x="1190229" y="320686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04" name="Google Shape;2404;p73"/>
          <p:cNvCxnSpPr/>
          <p:nvPr/>
        </p:nvCxnSpPr>
        <p:spPr>
          <a:xfrm rot="10800000" flipH="1">
            <a:off x="1067006" y="263669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05" name="Google Shape;2405;p73"/>
          <p:cNvCxnSpPr/>
          <p:nvPr/>
        </p:nvCxnSpPr>
        <p:spPr>
          <a:xfrm rot="10800000" flipH="1">
            <a:off x="929968" y="341601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06" name="Google Shape;2406;p73"/>
          <p:cNvCxnSpPr/>
          <p:nvPr/>
        </p:nvCxnSpPr>
        <p:spPr>
          <a:xfrm rot="10800000">
            <a:off x="1190197" y="340194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07" name="Google Shape;2407;p73"/>
          <p:cNvCxnSpPr/>
          <p:nvPr/>
        </p:nvCxnSpPr>
        <p:spPr>
          <a:xfrm rot="10800000">
            <a:off x="1196903" y="340194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08" name="Google Shape;2408;p73"/>
          <p:cNvCxnSpPr/>
          <p:nvPr/>
        </p:nvCxnSpPr>
        <p:spPr>
          <a:xfrm rot="10800000" flipH="1">
            <a:off x="928680" y="263960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09" name="Google Shape;2409;p73"/>
          <p:cNvCxnSpPr/>
          <p:nvPr/>
        </p:nvCxnSpPr>
        <p:spPr>
          <a:xfrm rot="10800000" flipH="1">
            <a:off x="1217037" y="246189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410" name="Google Shape;2410;p73"/>
          <p:cNvCxnSpPr/>
          <p:nvPr/>
        </p:nvCxnSpPr>
        <p:spPr>
          <a:xfrm rot="10800000" flipH="1">
            <a:off x="1250584" y="228404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411" name="Google Shape;2411;p73"/>
          <p:cNvCxnSpPr/>
          <p:nvPr/>
        </p:nvCxnSpPr>
        <p:spPr>
          <a:xfrm>
            <a:off x="1090633" y="2639604"/>
            <a:ext cx="111053" cy="0"/>
          </a:xfrm>
          <a:prstGeom prst="straightConnector1">
            <a:avLst/>
          </a:prstGeom>
          <a:noFill/>
          <a:ln w="9525" cap="flat" cmpd="sng">
            <a:solidFill>
              <a:srgbClr val="050EBB"/>
            </a:solidFill>
            <a:prstDash val="solid"/>
            <a:round/>
            <a:headEnd type="none" w="sm" len="sm"/>
            <a:tailEnd type="none" w="sm" len="sm"/>
          </a:ln>
        </p:spPr>
      </p:cxnSp>
      <p:cxnSp>
        <p:nvCxnSpPr>
          <p:cNvPr id="2412" name="Google Shape;2412;p73"/>
          <p:cNvCxnSpPr/>
          <p:nvPr/>
        </p:nvCxnSpPr>
        <p:spPr>
          <a:xfrm>
            <a:off x="900344" y="249096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413" name="Google Shape;2413;p73"/>
          <p:cNvCxnSpPr/>
          <p:nvPr/>
        </p:nvCxnSpPr>
        <p:spPr>
          <a:xfrm rot="10800000">
            <a:off x="897182" y="230643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414" name="Google Shape;2414;p73"/>
          <p:cNvCxnSpPr/>
          <p:nvPr/>
        </p:nvCxnSpPr>
        <p:spPr>
          <a:xfrm rot="10800000" flipH="1">
            <a:off x="1077607" y="253394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15" name="Google Shape;2415;p73"/>
          <p:cNvCxnSpPr/>
          <p:nvPr/>
        </p:nvCxnSpPr>
        <p:spPr>
          <a:xfrm rot="10800000" flipH="1">
            <a:off x="989288" y="2524863"/>
            <a:ext cx="112756" cy="14896"/>
          </a:xfrm>
          <a:prstGeom prst="straightConnector1">
            <a:avLst/>
          </a:prstGeom>
          <a:noFill/>
          <a:ln w="9525" cap="flat" cmpd="sng">
            <a:solidFill>
              <a:srgbClr val="D059F5"/>
            </a:solidFill>
            <a:prstDash val="solid"/>
            <a:round/>
            <a:headEnd type="none" w="sm" len="sm"/>
            <a:tailEnd type="none" w="sm" len="sm"/>
          </a:ln>
        </p:spPr>
      </p:cxnSp>
      <p:sp>
        <p:nvSpPr>
          <p:cNvPr id="2416" name="Google Shape;2416;p73"/>
          <p:cNvSpPr/>
          <p:nvPr/>
        </p:nvSpPr>
        <p:spPr>
          <a:xfrm>
            <a:off x="1244236" y="244891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w="9525" cap="flat" cmpd="sng">
            <a:solidFill>
              <a:srgbClr val="0070C0"/>
            </a:solidFill>
            <a:prstDash val="solid"/>
            <a:round/>
            <a:headEnd type="none" w="sm" len="sm"/>
            <a:tailEnd type="none" w="sm" len="sm"/>
          </a:ln>
        </p:spPr>
      </p:cxnSp>
      <p:cxnSp>
        <p:nvCxnSpPr>
          <p:cNvPr id="2437" name="Google Shape;2437;p73"/>
          <p:cNvCxnSpPr/>
          <p:nvPr/>
        </p:nvCxnSpPr>
        <p:spPr>
          <a:xfrm rot="10800000" flipH="1">
            <a:off x="2905416" y="3003111"/>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38" name="Google Shape;2438;p73"/>
          <p:cNvCxnSpPr/>
          <p:nvPr/>
        </p:nvCxnSpPr>
        <p:spPr>
          <a:xfrm rot="10800000" flipH="1">
            <a:off x="2874531" y="3401267"/>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39" name="Google Shape;2439;p73"/>
          <p:cNvCxnSpPr/>
          <p:nvPr/>
        </p:nvCxnSpPr>
        <p:spPr>
          <a:xfrm rot="10800000">
            <a:off x="2901261" y="3200834"/>
            <a:ext cx="0" cy="186820"/>
          </a:xfrm>
          <a:prstGeom prst="straightConnector1">
            <a:avLst/>
          </a:prstGeom>
          <a:noFill/>
          <a:ln w="9525" cap="flat" cmpd="sng">
            <a:solidFill>
              <a:srgbClr val="92D050"/>
            </a:solidFill>
            <a:prstDash val="solid"/>
            <a:round/>
            <a:headEnd type="none" w="sm" len="sm"/>
            <a:tailEnd type="none" w="sm" len="sm"/>
          </a:ln>
        </p:spPr>
      </p:cxnSp>
      <p:cxnSp>
        <p:nvCxnSpPr>
          <p:cNvPr id="2440" name="Google Shape;2440;p73"/>
          <p:cNvCxnSpPr/>
          <p:nvPr/>
        </p:nvCxnSpPr>
        <p:spPr>
          <a:xfrm rot="10800000">
            <a:off x="3125587" y="3001913"/>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41" name="Google Shape;2441;p73"/>
          <p:cNvCxnSpPr/>
          <p:nvPr/>
        </p:nvCxnSpPr>
        <p:spPr>
          <a:xfrm rot="10800000">
            <a:off x="3154847" y="3192113"/>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73"/>
          <p:cNvCxnSpPr/>
          <p:nvPr/>
        </p:nvCxnSpPr>
        <p:spPr>
          <a:xfrm rot="10800000" flipH="1">
            <a:off x="3031624" y="2621947"/>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43" name="Google Shape;2443;p73"/>
          <p:cNvCxnSpPr/>
          <p:nvPr/>
        </p:nvCxnSpPr>
        <p:spPr>
          <a:xfrm rot="10800000" flipH="1">
            <a:off x="2894586" y="3401267"/>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44" name="Google Shape;2444;p73"/>
          <p:cNvCxnSpPr/>
          <p:nvPr/>
        </p:nvCxnSpPr>
        <p:spPr>
          <a:xfrm rot="10800000">
            <a:off x="3154815" y="3387192"/>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45" name="Google Shape;2445;p73"/>
          <p:cNvCxnSpPr/>
          <p:nvPr/>
        </p:nvCxnSpPr>
        <p:spPr>
          <a:xfrm rot="10800000">
            <a:off x="3161521" y="3387191"/>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46" name="Google Shape;2446;p73"/>
          <p:cNvCxnSpPr/>
          <p:nvPr/>
        </p:nvCxnSpPr>
        <p:spPr>
          <a:xfrm rot="10800000" flipH="1">
            <a:off x="2893298" y="2624854"/>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47" name="Google Shape;2447;p73"/>
          <p:cNvCxnSpPr/>
          <p:nvPr/>
        </p:nvCxnSpPr>
        <p:spPr>
          <a:xfrm>
            <a:off x="3181655" y="2624856"/>
            <a:ext cx="174833" cy="42"/>
          </a:xfrm>
          <a:prstGeom prst="straightConnector1">
            <a:avLst/>
          </a:prstGeom>
          <a:noFill/>
          <a:ln w="9525" cap="flat" cmpd="sng">
            <a:solidFill>
              <a:srgbClr val="128CB2"/>
            </a:solidFill>
            <a:prstDash val="solid"/>
            <a:round/>
            <a:headEnd type="none" w="sm" len="sm"/>
            <a:tailEnd type="none" w="sm" len="sm"/>
          </a:ln>
        </p:spPr>
      </p:cxnSp>
      <p:cxnSp>
        <p:nvCxnSpPr>
          <p:cNvPr id="2448" name="Google Shape;2448;p73"/>
          <p:cNvCxnSpPr/>
          <p:nvPr/>
        </p:nvCxnSpPr>
        <p:spPr>
          <a:xfrm>
            <a:off x="3381748" y="2624473"/>
            <a:ext cx="158749" cy="211"/>
          </a:xfrm>
          <a:prstGeom prst="straightConnector1">
            <a:avLst/>
          </a:prstGeom>
          <a:noFill/>
          <a:ln w="9525" cap="flat" cmpd="sng">
            <a:solidFill>
              <a:srgbClr val="1CB7E8"/>
            </a:solidFill>
            <a:prstDash val="solid"/>
            <a:round/>
            <a:headEnd type="none" w="sm" len="sm"/>
            <a:tailEnd type="none" w="sm" len="sm"/>
          </a:ln>
        </p:spPr>
      </p:cxnSp>
      <p:cxnSp>
        <p:nvCxnSpPr>
          <p:cNvPr id="2449" name="Google Shape;2449;p73"/>
          <p:cNvCxnSpPr/>
          <p:nvPr/>
        </p:nvCxnSpPr>
        <p:spPr>
          <a:xfrm>
            <a:off x="3055251" y="2624855"/>
            <a:ext cx="111053" cy="0"/>
          </a:xfrm>
          <a:prstGeom prst="straightConnector1">
            <a:avLst/>
          </a:prstGeom>
          <a:noFill/>
          <a:ln w="9525" cap="flat" cmpd="sng">
            <a:solidFill>
              <a:srgbClr val="050EBB"/>
            </a:solidFill>
            <a:prstDash val="solid"/>
            <a:round/>
            <a:headEnd type="none" w="sm" len="sm"/>
            <a:tailEnd type="none" w="sm" len="sm"/>
          </a:ln>
        </p:spPr>
      </p:cxnSp>
      <p:cxnSp>
        <p:nvCxnSpPr>
          <p:cNvPr id="2450" name="Google Shape;2450;p73"/>
          <p:cNvCxnSpPr/>
          <p:nvPr/>
        </p:nvCxnSpPr>
        <p:spPr>
          <a:xfrm>
            <a:off x="2700233" y="2655126"/>
            <a:ext cx="177690" cy="1"/>
          </a:xfrm>
          <a:prstGeom prst="straightConnector1">
            <a:avLst/>
          </a:prstGeom>
          <a:noFill/>
          <a:ln w="9525" cap="flat" cmpd="sng">
            <a:solidFill>
              <a:srgbClr val="1722F9"/>
            </a:solidFill>
            <a:prstDash val="solid"/>
            <a:round/>
            <a:headEnd type="none" w="sm" len="sm"/>
            <a:tailEnd type="none" w="sm" len="sm"/>
          </a:ln>
        </p:spPr>
      </p:cxnSp>
      <p:cxnSp>
        <p:nvCxnSpPr>
          <p:cNvPr id="2451" name="Google Shape;2451;p73"/>
          <p:cNvCxnSpPr/>
          <p:nvPr/>
        </p:nvCxnSpPr>
        <p:spPr>
          <a:xfrm rot="10800000">
            <a:off x="2512272" y="2658683"/>
            <a:ext cx="151512" cy="0"/>
          </a:xfrm>
          <a:prstGeom prst="straightConnector1">
            <a:avLst/>
          </a:prstGeom>
          <a:noFill/>
          <a:ln w="9525" cap="flat" cmpd="sng">
            <a:solidFill>
              <a:srgbClr val="7178FB"/>
            </a:solidFill>
            <a:prstDash val="solid"/>
            <a:round/>
            <a:headEnd type="none" w="sm" len="sm"/>
            <a:tailEnd type="none" w="sm" len="sm"/>
          </a:ln>
        </p:spPr>
      </p:cxnSp>
      <p:cxnSp>
        <p:nvCxnSpPr>
          <p:cNvPr id="2452" name="Google Shape;2452;p73"/>
          <p:cNvCxnSpPr/>
          <p:nvPr/>
        </p:nvCxnSpPr>
        <p:spPr>
          <a:xfrm rot="10800000" flipH="1">
            <a:off x="3042225" y="2519196"/>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53" name="Google Shape;2453;p73"/>
          <p:cNvCxnSpPr/>
          <p:nvPr/>
        </p:nvCxnSpPr>
        <p:spPr>
          <a:xfrm rot="10800000" flipH="1">
            <a:off x="2953906" y="2510114"/>
            <a:ext cx="112756" cy="14896"/>
          </a:xfrm>
          <a:prstGeom prst="straightConnector1">
            <a:avLst/>
          </a:prstGeom>
          <a:noFill/>
          <a:ln w="9525" cap="flat" cmpd="sng">
            <a:solidFill>
              <a:srgbClr val="D059F5"/>
            </a:solidFill>
            <a:prstDash val="solid"/>
            <a:round/>
            <a:headEnd type="none" w="sm" len="sm"/>
            <a:tailEnd type="none" w="sm" len="sm"/>
          </a:ln>
        </p:spPr>
      </p:cxnSp>
      <p:sp>
        <p:nvSpPr>
          <p:cNvPr id="2454" name="Google Shape;2454;p73"/>
          <p:cNvSpPr/>
          <p:nvPr/>
        </p:nvSpPr>
        <p:spPr>
          <a:xfrm>
            <a:off x="3361883" y="262468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w="9525" cap="flat" cmpd="sng">
            <a:solidFill>
              <a:srgbClr val="0070C0"/>
            </a:solidFill>
            <a:prstDash val="solid"/>
            <a:round/>
            <a:headEnd type="none" w="sm" len="sm"/>
            <a:tailEnd type="none" w="sm" len="sm"/>
          </a:ln>
        </p:spPr>
      </p:cxnSp>
      <p:cxnSp>
        <p:nvCxnSpPr>
          <p:cNvPr id="2475" name="Google Shape;2475;p73"/>
          <p:cNvCxnSpPr/>
          <p:nvPr/>
        </p:nvCxnSpPr>
        <p:spPr>
          <a:xfrm rot="10800000" flipH="1">
            <a:off x="4762005" y="303117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76" name="Google Shape;2476;p73"/>
          <p:cNvCxnSpPr/>
          <p:nvPr/>
        </p:nvCxnSpPr>
        <p:spPr>
          <a:xfrm rot="10800000" flipH="1">
            <a:off x="4731120" y="342933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77" name="Google Shape;2477;p73"/>
          <p:cNvCxnSpPr/>
          <p:nvPr/>
        </p:nvCxnSpPr>
        <p:spPr>
          <a:xfrm rot="10800000">
            <a:off x="4757850" y="3228898"/>
            <a:ext cx="0" cy="186820"/>
          </a:xfrm>
          <a:prstGeom prst="straightConnector1">
            <a:avLst/>
          </a:prstGeom>
          <a:noFill/>
          <a:ln w="9525" cap="flat" cmpd="sng">
            <a:solidFill>
              <a:srgbClr val="92D050"/>
            </a:solidFill>
            <a:prstDash val="solid"/>
            <a:round/>
            <a:headEnd type="none" w="sm" len="sm"/>
            <a:tailEnd type="none" w="sm" len="sm"/>
          </a:ln>
        </p:spPr>
      </p:cxnSp>
      <p:cxnSp>
        <p:nvCxnSpPr>
          <p:cNvPr id="2478" name="Google Shape;2478;p73"/>
          <p:cNvCxnSpPr/>
          <p:nvPr/>
        </p:nvCxnSpPr>
        <p:spPr>
          <a:xfrm rot="10800000">
            <a:off x="4982176" y="302997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79" name="Google Shape;2479;p73"/>
          <p:cNvCxnSpPr/>
          <p:nvPr/>
        </p:nvCxnSpPr>
        <p:spPr>
          <a:xfrm rot="10800000">
            <a:off x="5011436" y="322017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80" name="Google Shape;2480;p73"/>
          <p:cNvCxnSpPr/>
          <p:nvPr/>
        </p:nvCxnSpPr>
        <p:spPr>
          <a:xfrm rot="10800000" flipH="1">
            <a:off x="4888213" y="265001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81" name="Google Shape;2481;p73"/>
          <p:cNvCxnSpPr/>
          <p:nvPr/>
        </p:nvCxnSpPr>
        <p:spPr>
          <a:xfrm rot="10800000" flipH="1">
            <a:off x="4751175" y="342933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82" name="Google Shape;2482;p73"/>
          <p:cNvCxnSpPr/>
          <p:nvPr/>
        </p:nvCxnSpPr>
        <p:spPr>
          <a:xfrm rot="10800000">
            <a:off x="5011404" y="341525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83" name="Google Shape;2483;p73"/>
          <p:cNvCxnSpPr/>
          <p:nvPr/>
        </p:nvCxnSpPr>
        <p:spPr>
          <a:xfrm rot="10800000">
            <a:off x="5018110" y="341525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84" name="Google Shape;2484;p73"/>
          <p:cNvCxnSpPr/>
          <p:nvPr/>
        </p:nvCxnSpPr>
        <p:spPr>
          <a:xfrm rot="10800000" flipH="1">
            <a:off x="4749887" y="265291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85" name="Google Shape;2485;p73"/>
          <p:cNvCxnSpPr/>
          <p:nvPr/>
        </p:nvCxnSpPr>
        <p:spPr>
          <a:xfrm>
            <a:off x="5038244" y="2652919"/>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486" name="Google Shape;2486;p73"/>
          <p:cNvCxnSpPr/>
          <p:nvPr/>
        </p:nvCxnSpPr>
        <p:spPr>
          <a:xfrm flipH="1">
            <a:off x="5040363" y="2680292"/>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487" name="Google Shape;2487;p73"/>
          <p:cNvCxnSpPr/>
          <p:nvPr/>
        </p:nvCxnSpPr>
        <p:spPr>
          <a:xfrm>
            <a:off x="4911840" y="2652919"/>
            <a:ext cx="111053" cy="0"/>
          </a:xfrm>
          <a:prstGeom prst="straightConnector1">
            <a:avLst/>
          </a:prstGeom>
          <a:noFill/>
          <a:ln w="9525" cap="flat" cmpd="sng">
            <a:solidFill>
              <a:srgbClr val="050EBB"/>
            </a:solidFill>
            <a:prstDash val="solid"/>
            <a:round/>
            <a:headEnd type="none" w="sm" len="sm"/>
            <a:tailEnd type="none" w="sm" len="sm"/>
          </a:ln>
        </p:spPr>
      </p:cxnSp>
      <p:cxnSp>
        <p:nvCxnSpPr>
          <p:cNvPr id="2488" name="Google Shape;2488;p73"/>
          <p:cNvCxnSpPr/>
          <p:nvPr/>
        </p:nvCxnSpPr>
        <p:spPr>
          <a:xfrm rot="10800000" flipH="1">
            <a:off x="4614720" y="2683191"/>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489" name="Google Shape;2489;p73"/>
          <p:cNvCxnSpPr/>
          <p:nvPr/>
        </p:nvCxnSpPr>
        <p:spPr>
          <a:xfrm rot="10800000">
            <a:off x="4624580" y="2701859"/>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490" name="Google Shape;2490;p73"/>
          <p:cNvCxnSpPr/>
          <p:nvPr/>
        </p:nvCxnSpPr>
        <p:spPr>
          <a:xfrm rot="10800000" flipH="1">
            <a:off x="4898814" y="254726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91" name="Google Shape;2491;p73"/>
          <p:cNvCxnSpPr/>
          <p:nvPr/>
        </p:nvCxnSpPr>
        <p:spPr>
          <a:xfrm rot="10800000" flipH="1">
            <a:off x="4810495" y="2538178"/>
            <a:ext cx="112756" cy="14896"/>
          </a:xfrm>
          <a:prstGeom prst="straightConnector1">
            <a:avLst/>
          </a:prstGeom>
          <a:noFill/>
          <a:ln w="9525" cap="flat" cmpd="sng">
            <a:solidFill>
              <a:srgbClr val="D059F5"/>
            </a:solidFill>
            <a:prstDash val="solid"/>
            <a:round/>
            <a:headEnd type="none" w="sm" len="sm"/>
            <a:tailEnd type="none" w="sm" len="sm"/>
          </a:ln>
        </p:spPr>
      </p:cxnSp>
      <p:sp>
        <p:nvSpPr>
          <p:cNvPr id="2492" name="Google Shape;2492;p73"/>
          <p:cNvSpPr/>
          <p:nvPr/>
        </p:nvSpPr>
        <p:spPr>
          <a:xfrm>
            <a:off x="5183169" y="267390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w="9525" cap="flat" cmpd="sng">
            <a:solidFill>
              <a:srgbClr val="0070C0"/>
            </a:solidFill>
            <a:prstDash val="solid"/>
            <a:round/>
            <a:headEnd type="none" w="sm" len="sm"/>
            <a:tailEnd type="none" w="sm" len="sm"/>
          </a:ln>
        </p:spPr>
      </p:cxnSp>
      <p:cxnSp>
        <p:nvCxnSpPr>
          <p:cNvPr id="2513" name="Google Shape;2513;p73"/>
          <p:cNvCxnSpPr/>
          <p:nvPr/>
        </p:nvCxnSpPr>
        <p:spPr>
          <a:xfrm rot="10800000" flipH="1">
            <a:off x="6624894" y="301289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14" name="Google Shape;2514;p73"/>
          <p:cNvCxnSpPr/>
          <p:nvPr/>
        </p:nvCxnSpPr>
        <p:spPr>
          <a:xfrm rot="10800000" flipH="1">
            <a:off x="6594009" y="341104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15" name="Google Shape;2515;p73"/>
          <p:cNvCxnSpPr/>
          <p:nvPr/>
        </p:nvCxnSpPr>
        <p:spPr>
          <a:xfrm rot="10800000">
            <a:off x="6620739" y="3210613"/>
            <a:ext cx="0" cy="186820"/>
          </a:xfrm>
          <a:prstGeom prst="straightConnector1">
            <a:avLst/>
          </a:prstGeom>
          <a:noFill/>
          <a:ln w="9525" cap="flat" cmpd="sng">
            <a:solidFill>
              <a:srgbClr val="92D050"/>
            </a:solidFill>
            <a:prstDash val="solid"/>
            <a:round/>
            <a:headEnd type="none" w="sm" len="sm"/>
            <a:tailEnd type="none" w="sm" len="sm"/>
          </a:ln>
        </p:spPr>
      </p:cxnSp>
      <p:cxnSp>
        <p:nvCxnSpPr>
          <p:cNvPr id="2516" name="Google Shape;2516;p73"/>
          <p:cNvCxnSpPr/>
          <p:nvPr/>
        </p:nvCxnSpPr>
        <p:spPr>
          <a:xfrm rot="10800000">
            <a:off x="6845065" y="301169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17" name="Google Shape;2517;p73"/>
          <p:cNvCxnSpPr/>
          <p:nvPr/>
        </p:nvCxnSpPr>
        <p:spPr>
          <a:xfrm rot="10800000">
            <a:off x="6874325" y="320189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18" name="Google Shape;2518;p73"/>
          <p:cNvCxnSpPr/>
          <p:nvPr/>
        </p:nvCxnSpPr>
        <p:spPr>
          <a:xfrm rot="10800000" flipH="1">
            <a:off x="6751102" y="263172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19" name="Google Shape;2519;p73"/>
          <p:cNvCxnSpPr/>
          <p:nvPr/>
        </p:nvCxnSpPr>
        <p:spPr>
          <a:xfrm rot="10800000" flipH="1">
            <a:off x="6614064" y="341104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20" name="Google Shape;2520;p73"/>
          <p:cNvCxnSpPr/>
          <p:nvPr/>
        </p:nvCxnSpPr>
        <p:spPr>
          <a:xfrm rot="10800000">
            <a:off x="6874293" y="339697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21" name="Google Shape;2521;p73"/>
          <p:cNvCxnSpPr/>
          <p:nvPr/>
        </p:nvCxnSpPr>
        <p:spPr>
          <a:xfrm rot="10800000">
            <a:off x="6880999" y="339697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22" name="Google Shape;2522;p73"/>
          <p:cNvCxnSpPr/>
          <p:nvPr/>
        </p:nvCxnSpPr>
        <p:spPr>
          <a:xfrm rot="10800000" flipH="1">
            <a:off x="6612776" y="263463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23" name="Google Shape;2523;p73"/>
          <p:cNvCxnSpPr/>
          <p:nvPr/>
        </p:nvCxnSpPr>
        <p:spPr>
          <a:xfrm>
            <a:off x="6774729" y="2634634"/>
            <a:ext cx="111053" cy="0"/>
          </a:xfrm>
          <a:prstGeom prst="straightConnector1">
            <a:avLst/>
          </a:prstGeom>
          <a:noFill/>
          <a:ln w="9525" cap="flat" cmpd="sng">
            <a:solidFill>
              <a:srgbClr val="050EBB"/>
            </a:solidFill>
            <a:prstDash val="solid"/>
            <a:round/>
            <a:headEnd type="none" w="sm" len="sm"/>
            <a:tailEnd type="none" w="sm" len="sm"/>
          </a:ln>
        </p:spPr>
      </p:cxnSp>
      <p:cxnSp>
        <p:nvCxnSpPr>
          <p:cNvPr id="2524" name="Google Shape;2524;p73"/>
          <p:cNvCxnSpPr/>
          <p:nvPr/>
        </p:nvCxnSpPr>
        <p:spPr>
          <a:xfrm>
            <a:off x="6440324" y="2659238"/>
            <a:ext cx="157077" cy="5669"/>
          </a:xfrm>
          <a:prstGeom prst="straightConnector1">
            <a:avLst/>
          </a:prstGeom>
          <a:noFill/>
          <a:ln w="9525" cap="flat" cmpd="sng">
            <a:solidFill>
              <a:srgbClr val="1722F9"/>
            </a:solidFill>
            <a:prstDash val="solid"/>
            <a:round/>
            <a:headEnd type="none" w="sm" len="sm"/>
            <a:tailEnd type="none" w="sm" len="sm"/>
          </a:ln>
        </p:spPr>
      </p:cxnSp>
      <p:cxnSp>
        <p:nvCxnSpPr>
          <p:cNvPr id="2525" name="Google Shape;2525;p73"/>
          <p:cNvCxnSpPr/>
          <p:nvPr/>
        </p:nvCxnSpPr>
        <p:spPr>
          <a:xfrm rot="10800000">
            <a:off x="6305810" y="2659238"/>
            <a:ext cx="112797" cy="4393"/>
          </a:xfrm>
          <a:prstGeom prst="straightConnector1">
            <a:avLst/>
          </a:prstGeom>
          <a:noFill/>
          <a:ln w="9525" cap="flat" cmpd="sng">
            <a:solidFill>
              <a:srgbClr val="7178FB"/>
            </a:solidFill>
            <a:prstDash val="solid"/>
            <a:round/>
            <a:headEnd type="none" w="sm" len="sm"/>
            <a:tailEnd type="none" w="sm" len="sm"/>
          </a:ln>
        </p:spPr>
      </p:cxnSp>
      <p:cxnSp>
        <p:nvCxnSpPr>
          <p:cNvPr id="2526" name="Google Shape;2526;p73"/>
          <p:cNvCxnSpPr/>
          <p:nvPr/>
        </p:nvCxnSpPr>
        <p:spPr>
          <a:xfrm rot="10800000" flipH="1">
            <a:off x="6761703" y="252897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27" name="Google Shape;2527;p73"/>
          <p:cNvCxnSpPr/>
          <p:nvPr/>
        </p:nvCxnSpPr>
        <p:spPr>
          <a:xfrm rot="10800000" flipH="1">
            <a:off x="6673384" y="2519893"/>
            <a:ext cx="112756" cy="14896"/>
          </a:xfrm>
          <a:prstGeom prst="straightConnector1">
            <a:avLst/>
          </a:prstGeom>
          <a:noFill/>
          <a:ln w="9525" cap="flat" cmpd="sng">
            <a:solidFill>
              <a:srgbClr val="D059F5"/>
            </a:solidFill>
            <a:prstDash val="solid"/>
            <a:round/>
            <a:headEnd type="none" w="sm" len="sm"/>
            <a:tailEnd type="none" w="sm" len="sm"/>
          </a:ln>
        </p:spPr>
      </p:cxnSp>
      <p:sp>
        <p:nvSpPr>
          <p:cNvPr id="2528" name="Google Shape;2528;p73"/>
          <p:cNvSpPr/>
          <p:nvPr/>
        </p:nvSpPr>
        <p:spPr>
          <a:xfrm>
            <a:off x="6790466" y="251330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545" name="Google Shape;2545;p73"/>
          <p:cNvCxnSpPr/>
          <p:nvPr/>
        </p:nvCxnSpPr>
        <p:spPr>
          <a:xfrm>
            <a:off x="6925260" y="2810655"/>
            <a:ext cx="6839" cy="153778"/>
          </a:xfrm>
          <a:prstGeom prst="straightConnector1">
            <a:avLst/>
          </a:prstGeom>
          <a:noFill/>
          <a:ln w="9525" cap="flat" cmpd="sng">
            <a:solidFill>
              <a:srgbClr val="1CB7E8"/>
            </a:solidFill>
            <a:prstDash val="solid"/>
            <a:round/>
            <a:headEnd type="none" w="sm" len="sm"/>
            <a:tailEnd type="none" w="sm" len="sm"/>
          </a:ln>
        </p:spPr>
      </p:cxnSp>
      <p:sp>
        <p:nvSpPr>
          <p:cNvPr id="2546" name="Google Shape;2546;p73"/>
          <p:cNvSpPr/>
          <p:nvPr/>
        </p:nvSpPr>
        <p:spPr>
          <a:xfrm>
            <a:off x="6918912" y="27994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2550" name="Google Shape;2550;p73"/>
          <p:cNvCxnSpPr/>
          <p:nvPr/>
        </p:nvCxnSpPr>
        <p:spPr>
          <a:xfrm rot="10800000" flipH="1">
            <a:off x="85060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51" name="Google Shape;2551;p73"/>
          <p:cNvCxnSpPr/>
          <p:nvPr/>
        </p:nvCxnSpPr>
        <p:spPr>
          <a:xfrm rot="10800000" flipH="1">
            <a:off x="84752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52" name="Google Shape;2552;p73"/>
          <p:cNvCxnSpPr/>
          <p:nvPr/>
        </p:nvCxnSpPr>
        <p:spPr>
          <a:xfrm rot="10800000">
            <a:off x="85019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2553" name="Google Shape;2553;p73"/>
          <p:cNvCxnSpPr/>
          <p:nvPr/>
        </p:nvCxnSpPr>
        <p:spPr>
          <a:xfrm rot="10800000">
            <a:off x="87262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54" name="Google Shape;2554;p73"/>
          <p:cNvCxnSpPr/>
          <p:nvPr/>
        </p:nvCxnSpPr>
        <p:spPr>
          <a:xfrm rot="10800000">
            <a:off x="87555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55" name="Google Shape;2555;p73"/>
          <p:cNvCxnSpPr/>
          <p:nvPr/>
        </p:nvCxnSpPr>
        <p:spPr>
          <a:xfrm rot="10800000" flipH="1">
            <a:off x="86322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56" name="Google Shape;2556;p73"/>
          <p:cNvCxnSpPr/>
          <p:nvPr/>
        </p:nvCxnSpPr>
        <p:spPr>
          <a:xfrm rot="10800000" flipH="1">
            <a:off x="84952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57" name="Google Shape;2557;p73"/>
          <p:cNvCxnSpPr/>
          <p:nvPr/>
        </p:nvCxnSpPr>
        <p:spPr>
          <a:xfrm rot="10800000">
            <a:off x="87554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58" name="Google Shape;2558;p73"/>
          <p:cNvCxnSpPr/>
          <p:nvPr/>
        </p:nvCxnSpPr>
        <p:spPr>
          <a:xfrm rot="10800000">
            <a:off x="87621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59" name="Google Shape;2559;p73"/>
          <p:cNvCxnSpPr/>
          <p:nvPr/>
        </p:nvCxnSpPr>
        <p:spPr>
          <a:xfrm rot="10800000" flipH="1">
            <a:off x="84939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60" name="Google Shape;2560;p73"/>
          <p:cNvCxnSpPr/>
          <p:nvPr/>
        </p:nvCxnSpPr>
        <p:spPr>
          <a:xfrm>
            <a:off x="86559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2561" name="Google Shape;2561;p73"/>
          <p:cNvCxnSpPr/>
          <p:nvPr/>
        </p:nvCxnSpPr>
        <p:spPr>
          <a:xfrm rot="10800000" flipH="1">
            <a:off x="86429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62" name="Google Shape;2562;p73"/>
          <p:cNvCxnSpPr/>
          <p:nvPr/>
        </p:nvCxnSpPr>
        <p:spPr>
          <a:xfrm rot="10800000" flipH="1">
            <a:off x="85545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2563" name="Google Shape;2563;p73"/>
          <p:cNvSpPr/>
          <p:nvPr/>
        </p:nvSpPr>
        <p:spPr>
          <a:xfrm>
            <a:off x="86716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78" name="Google Shape;2578;p73"/>
          <p:cNvCxnSpPr/>
          <p:nvPr/>
        </p:nvCxnSpPr>
        <p:spPr>
          <a:xfrm rot="10800000" flipH="1">
            <a:off x="87870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2579" name="Google Shape;2579;p73"/>
          <p:cNvCxnSpPr/>
          <p:nvPr/>
        </p:nvCxnSpPr>
        <p:spPr>
          <a:xfrm rot="10800000" flipH="1">
            <a:off x="89434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2580" name="Google Shape;2580;p73"/>
          <p:cNvSpPr/>
          <p:nvPr/>
        </p:nvSpPr>
        <p:spPr>
          <a:xfrm>
            <a:off x="89302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2" name="Google Shape;2582;p73"/>
          <p:cNvCxnSpPr/>
          <p:nvPr/>
        </p:nvCxnSpPr>
        <p:spPr>
          <a:xfrm rot="10800000" flipH="1">
            <a:off x="84644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583" name="Google Shape;2583;p73"/>
          <p:cNvCxnSpPr/>
          <p:nvPr/>
        </p:nvCxnSpPr>
        <p:spPr>
          <a:xfrm rot="10800000" flipH="1">
            <a:off x="84350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2584" name="Google Shape;2584;p73"/>
          <p:cNvSpPr/>
          <p:nvPr/>
        </p:nvSpPr>
        <p:spPr>
          <a:xfrm>
            <a:off x="84856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w="9525" cap="flat" cmpd="sng">
            <a:solidFill>
              <a:srgbClr val="0070C0"/>
            </a:solidFill>
            <a:prstDash val="solid"/>
            <a:round/>
            <a:headEnd type="none" w="sm" len="sm"/>
            <a:tailEnd type="none" w="sm" len="sm"/>
          </a:ln>
        </p:spPr>
      </p:cxnSp>
      <p:cxnSp>
        <p:nvCxnSpPr>
          <p:cNvPr id="2588" name="Google Shape;2588;p73"/>
          <p:cNvCxnSpPr/>
          <p:nvPr/>
        </p:nvCxnSpPr>
        <p:spPr>
          <a:xfrm rot="10800000" flipH="1">
            <a:off x="10471601" y="300467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89" name="Google Shape;2589;p73"/>
          <p:cNvCxnSpPr/>
          <p:nvPr/>
        </p:nvCxnSpPr>
        <p:spPr>
          <a:xfrm rot="10800000" flipH="1">
            <a:off x="10440716" y="340282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90" name="Google Shape;2590;p73"/>
          <p:cNvCxnSpPr/>
          <p:nvPr/>
        </p:nvCxnSpPr>
        <p:spPr>
          <a:xfrm rot="10800000">
            <a:off x="10467446" y="3202396"/>
            <a:ext cx="0" cy="186820"/>
          </a:xfrm>
          <a:prstGeom prst="straightConnector1">
            <a:avLst/>
          </a:prstGeom>
          <a:noFill/>
          <a:ln w="9525" cap="flat" cmpd="sng">
            <a:solidFill>
              <a:srgbClr val="92D050"/>
            </a:solidFill>
            <a:prstDash val="solid"/>
            <a:round/>
            <a:headEnd type="none" w="sm" len="sm"/>
            <a:tailEnd type="none" w="sm" len="sm"/>
          </a:ln>
        </p:spPr>
      </p:cxnSp>
      <p:cxnSp>
        <p:nvCxnSpPr>
          <p:cNvPr id="2591" name="Google Shape;2591;p73"/>
          <p:cNvCxnSpPr/>
          <p:nvPr/>
        </p:nvCxnSpPr>
        <p:spPr>
          <a:xfrm rot="10800000">
            <a:off x="10691772" y="300347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92" name="Google Shape;2592;p73"/>
          <p:cNvCxnSpPr/>
          <p:nvPr/>
        </p:nvCxnSpPr>
        <p:spPr>
          <a:xfrm rot="10800000">
            <a:off x="10721032" y="319367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93" name="Google Shape;2593;p73"/>
          <p:cNvCxnSpPr/>
          <p:nvPr/>
        </p:nvCxnSpPr>
        <p:spPr>
          <a:xfrm rot="10800000" flipH="1">
            <a:off x="10597809" y="262350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94" name="Google Shape;2594;p73"/>
          <p:cNvCxnSpPr/>
          <p:nvPr/>
        </p:nvCxnSpPr>
        <p:spPr>
          <a:xfrm rot="10800000" flipH="1">
            <a:off x="10460771" y="340282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95" name="Google Shape;2595;p73"/>
          <p:cNvCxnSpPr/>
          <p:nvPr/>
        </p:nvCxnSpPr>
        <p:spPr>
          <a:xfrm rot="10800000">
            <a:off x="10721000" y="338875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96" name="Google Shape;2596;p73"/>
          <p:cNvCxnSpPr/>
          <p:nvPr/>
        </p:nvCxnSpPr>
        <p:spPr>
          <a:xfrm rot="10800000">
            <a:off x="10727706" y="338875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97" name="Google Shape;2597;p73"/>
          <p:cNvCxnSpPr/>
          <p:nvPr/>
        </p:nvCxnSpPr>
        <p:spPr>
          <a:xfrm rot="10800000" flipH="1">
            <a:off x="10459483" y="262641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98" name="Google Shape;2598;p73"/>
          <p:cNvCxnSpPr/>
          <p:nvPr/>
        </p:nvCxnSpPr>
        <p:spPr>
          <a:xfrm>
            <a:off x="10621436" y="2626417"/>
            <a:ext cx="111053" cy="0"/>
          </a:xfrm>
          <a:prstGeom prst="straightConnector1">
            <a:avLst/>
          </a:prstGeom>
          <a:noFill/>
          <a:ln w="9525" cap="flat" cmpd="sng">
            <a:solidFill>
              <a:srgbClr val="050EBB"/>
            </a:solidFill>
            <a:prstDash val="solid"/>
            <a:round/>
            <a:headEnd type="none" w="sm" len="sm"/>
            <a:tailEnd type="none" w="sm" len="sm"/>
          </a:ln>
        </p:spPr>
      </p:cxnSp>
      <p:cxnSp>
        <p:nvCxnSpPr>
          <p:cNvPr id="2599" name="Google Shape;2599;p73"/>
          <p:cNvCxnSpPr/>
          <p:nvPr/>
        </p:nvCxnSpPr>
        <p:spPr>
          <a:xfrm rot="10800000" flipH="1">
            <a:off x="10608410" y="252075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00" name="Google Shape;2600;p73"/>
          <p:cNvCxnSpPr/>
          <p:nvPr/>
        </p:nvCxnSpPr>
        <p:spPr>
          <a:xfrm rot="10800000" flipH="1">
            <a:off x="10520091" y="2511676"/>
            <a:ext cx="112756" cy="14896"/>
          </a:xfrm>
          <a:prstGeom prst="straightConnector1">
            <a:avLst/>
          </a:prstGeom>
          <a:noFill/>
          <a:ln w="9525" cap="flat" cmpd="sng">
            <a:solidFill>
              <a:srgbClr val="D059F5"/>
            </a:solidFill>
            <a:prstDash val="solid"/>
            <a:round/>
            <a:headEnd type="none" w="sm" len="sm"/>
            <a:tailEnd type="none" w="sm" len="sm"/>
          </a:ln>
        </p:spPr>
      </p:cxnSp>
      <p:sp>
        <p:nvSpPr>
          <p:cNvPr id="2601" name="Google Shape;2601;p73"/>
          <p:cNvSpPr/>
          <p:nvPr/>
        </p:nvSpPr>
        <p:spPr>
          <a:xfrm>
            <a:off x="10637173" y="250508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617" name="Google Shape;2617;p73"/>
          <p:cNvCxnSpPr/>
          <p:nvPr/>
        </p:nvCxnSpPr>
        <p:spPr>
          <a:xfrm>
            <a:off x="10790842" y="2820002"/>
            <a:ext cx="22752" cy="138591"/>
          </a:xfrm>
          <a:prstGeom prst="straightConnector1">
            <a:avLst/>
          </a:prstGeom>
          <a:noFill/>
          <a:ln w="9525" cap="flat" cmpd="sng">
            <a:solidFill>
              <a:srgbClr val="1CB7E8"/>
            </a:solidFill>
            <a:prstDash val="solid"/>
            <a:round/>
            <a:headEnd type="none" w="sm" len="sm"/>
            <a:tailEnd type="none" w="sm" len="sm"/>
          </a:ln>
        </p:spPr>
      </p:cxnSp>
      <p:sp>
        <p:nvSpPr>
          <p:cNvPr id="2618" name="Google Shape;2618;p73"/>
          <p:cNvSpPr/>
          <p:nvPr/>
        </p:nvSpPr>
        <p:spPr>
          <a:xfrm>
            <a:off x="10784494" y="280881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21" name="Google Shape;2621;p73"/>
          <p:cNvCxnSpPr/>
          <p:nvPr/>
        </p:nvCxnSpPr>
        <p:spPr>
          <a:xfrm rot="10800000" flipH="1">
            <a:off x="10429924" y="2667208"/>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22" name="Google Shape;2622;p73"/>
          <p:cNvCxnSpPr/>
          <p:nvPr/>
        </p:nvCxnSpPr>
        <p:spPr>
          <a:xfrm rot="10800000" flipH="1">
            <a:off x="10400532" y="2803546"/>
            <a:ext cx="24416" cy="155047"/>
          </a:xfrm>
          <a:prstGeom prst="straightConnector1">
            <a:avLst/>
          </a:prstGeom>
          <a:noFill/>
          <a:ln w="9525" cap="flat" cmpd="sng">
            <a:solidFill>
              <a:srgbClr val="7178FB"/>
            </a:solidFill>
            <a:prstDash val="solid"/>
            <a:round/>
            <a:headEnd type="none" w="sm" len="sm"/>
            <a:tailEnd type="none" w="sm" len="sm"/>
          </a:ln>
        </p:spPr>
      </p:cxnSp>
      <p:sp>
        <p:nvSpPr>
          <p:cNvPr id="2623" name="Google Shape;2623;p73"/>
          <p:cNvSpPr/>
          <p:nvPr/>
        </p:nvSpPr>
        <p:spPr>
          <a:xfrm>
            <a:off x="10451114" y="26537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4"/>
          <p:cNvSpPr/>
          <p:nvPr/>
        </p:nvSpPr>
        <p:spPr>
          <a:xfrm>
            <a:off x="5725986" y="2773011"/>
            <a:ext cx="5040135" cy="14847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2" name="Google Shape;2632;p74"/>
          <p:cNvSpPr/>
          <p:nvPr/>
        </p:nvSpPr>
        <p:spPr>
          <a:xfrm>
            <a:off x="250422" y="2767738"/>
            <a:ext cx="4355360" cy="1484784"/>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3" name="Google Shape;2633;p7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a:t>
            </a:r>
            <a:endParaRPr sz="2340"/>
          </a:p>
        </p:txBody>
      </p:sp>
      <p:sp>
        <p:nvSpPr>
          <p:cNvPr id="2634" name="Google Shape;2634;p74"/>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635" name="Google Shape;2635;p7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2636" name="Google Shape;2636;p74"/>
          <p:cNvSpPr/>
          <p:nvPr/>
        </p:nvSpPr>
        <p:spPr>
          <a:xfrm rot="-5400000">
            <a:off x="264282" y="140236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2637" name="Google Shape;2637;p74"/>
          <p:cNvCxnSpPr/>
          <p:nvPr/>
        </p:nvCxnSpPr>
        <p:spPr>
          <a:xfrm>
            <a:off x="250422" y="942157"/>
            <a:ext cx="4356000" cy="0"/>
          </a:xfrm>
          <a:prstGeom prst="straightConnector1">
            <a:avLst/>
          </a:prstGeom>
          <a:noFill/>
          <a:ln w="9525" cap="flat" cmpd="sng">
            <a:solidFill>
              <a:schemeClr val="accent4"/>
            </a:solidFill>
            <a:prstDash val="solid"/>
            <a:round/>
            <a:headEnd type="none" w="sm" len="sm"/>
            <a:tailEnd type="none" w="sm" len="sm"/>
          </a:ln>
        </p:spPr>
      </p:cxnSp>
      <p:sp>
        <p:nvSpPr>
          <p:cNvPr id="2638" name="Google Shape;2638;p74"/>
          <p:cNvSpPr txBox="1"/>
          <p:nvPr/>
        </p:nvSpPr>
        <p:spPr>
          <a:xfrm>
            <a:off x="224560" y="1890628"/>
            <a:ext cx="74942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id=1</a:t>
            </a:r>
            <a:endParaRPr/>
          </a:p>
        </p:txBody>
      </p:sp>
      <p:cxnSp>
        <p:nvCxnSpPr>
          <p:cNvPr id="2639" name="Google Shape;2639;p74"/>
          <p:cNvCxnSpPr/>
          <p:nvPr/>
        </p:nvCxnSpPr>
        <p:spPr>
          <a:xfrm>
            <a:off x="1379709"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40" name="Google Shape;2640;p74"/>
          <p:cNvCxnSpPr/>
          <p:nvPr/>
        </p:nvCxnSpPr>
        <p:spPr>
          <a:xfrm rot="10800000" flipH="1">
            <a:off x="1353858"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41" name="Google Shape;2641;p74"/>
          <p:cNvCxnSpPr/>
          <p:nvPr/>
        </p:nvCxnSpPr>
        <p:spPr>
          <a:xfrm rot="10800000" flipH="1">
            <a:off x="1322973"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42" name="Google Shape;2642;p74"/>
          <p:cNvCxnSpPr/>
          <p:nvPr/>
        </p:nvCxnSpPr>
        <p:spPr>
          <a:xfrm rot="10800000">
            <a:off x="1349703"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43" name="Google Shape;2643;p74"/>
          <p:cNvCxnSpPr/>
          <p:nvPr/>
        </p:nvCxnSpPr>
        <p:spPr>
          <a:xfrm rot="10800000">
            <a:off x="1574029"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44" name="Google Shape;2644;p74"/>
          <p:cNvCxnSpPr/>
          <p:nvPr/>
        </p:nvCxnSpPr>
        <p:spPr>
          <a:xfrm rot="10800000">
            <a:off x="1603289"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45" name="Google Shape;2645;p74"/>
          <p:cNvCxnSpPr/>
          <p:nvPr/>
        </p:nvCxnSpPr>
        <p:spPr>
          <a:xfrm rot="10800000" flipH="1">
            <a:off x="1480066"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46" name="Google Shape;2646;p74"/>
          <p:cNvCxnSpPr/>
          <p:nvPr/>
        </p:nvCxnSpPr>
        <p:spPr>
          <a:xfrm rot="10800000" flipH="1">
            <a:off x="1343028"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47" name="Google Shape;2647;p74"/>
          <p:cNvCxnSpPr/>
          <p:nvPr/>
        </p:nvCxnSpPr>
        <p:spPr>
          <a:xfrm rot="10800000">
            <a:off x="1603257"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48" name="Google Shape;2648;p74"/>
          <p:cNvCxnSpPr/>
          <p:nvPr/>
        </p:nvCxnSpPr>
        <p:spPr>
          <a:xfrm rot="10800000">
            <a:off x="1609963"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49" name="Google Shape;2649;p74"/>
          <p:cNvCxnSpPr/>
          <p:nvPr/>
        </p:nvCxnSpPr>
        <p:spPr>
          <a:xfrm rot="10800000" flipH="1">
            <a:off x="1341740"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50" name="Google Shape;2650;p74"/>
          <p:cNvCxnSpPr/>
          <p:nvPr/>
        </p:nvCxnSpPr>
        <p:spPr>
          <a:xfrm>
            <a:off x="1630097" y="14458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651" name="Google Shape;2651;p74"/>
          <p:cNvCxnSpPr/>
          <p:nvPr/>
        </p:nvCxnSpPr>
        <p:spPr>
          <a:xfrm>
            <a:off x="1649528" y="16137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2652" name="Google Shape;2652;p74"/>
          <p:cNvCxnSpPr/>
          <p:nvPr/>
        </p:nvCxnSpPr>
        <p:spPr>
          <a:xfrm>
            <a:off x="1503693"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53" name="Google Shape;2653;p74"/>
          <p:cNvCxnSpPr/>
          <p:nvPr/>
        </p:nvCxnSpPr>
        <p:spPr>
          <a:xfrm rot="10800000" flipH="1">
            <a:off x="1305077" y="14761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54" name="Google Shape;2654;p74"/>
          <p:cNvCxnSpPr/>
          <p:nvPr/>
        </p:nvCxnSpPr>
        <p:spPr>
          <a:xfrm rot="10800000" flipH="1">
            <a:off x="1275685" y="16124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2655" name="Google Shape;2655;p74"/>
          <p:cNvCxnSpPr/>
          <p:nvPr/>
        </p:nvCxnSpPr>
        <p:spPr>
          <a:xfrm rot="10800000" flipH="1">
            <a:off x="1490667"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56" name="Google Shape;2656;p74"/>
          <p:cNvCxnSpPr/>
          <p:nvPr/>
        </p:nvCxnSpPr>
        <p:spPr>
          <a:xfrm rot="10800000" flipH="1">
            <a:off x="1402348"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57" name="Google Shape;2657;p74"/>
          <p:cNvSpPr/>
          <p:nvPr/>
        </p:nvSpPr>
        <p:spPr>
          <a:xfrm>
            <a:off x="1643180" y="16025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8" name="Google Shape;2658;p74"/>
          <p:cNvSpPr/>
          <p:nvPr/>
        </p:nvSpPr>
        <p:spPr>
          <a:xfrm>
            <a:off x="1658798" y="17764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9" name="Google Shape;2659;p74"/>
          <p:cNvSpPr/>
          <p:nvPr/>
        </p:nvSpPr>
        <p:spPr>
          <a:xfrm>
            <a:off x="1624014"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0" name="Google Shape;2660;p74"/>
          <p:cNvSpPr/>
          <p:nvPr/>
        </p:nvSpPr>
        <p:spPr>
          <a:xfrm>
            <a:off x="1519430"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1" name="Google Shape;2661;p74"/>
          <p:cNvSpPr/>
          <p:nvPr/>
        </p:nvSpPr>
        <p:spPr>
          <a:xfrm>
            <a:off x="1384031"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2" name="Google Shape;2662;p74"/>
          <p:cNvSpPr/>
          <p:nvPr/>
        </p:nvSpPr>
        <p:spPr>
          <a:xfrm>
            <a:off x="1326267"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3" name="Google Shape;2663;p74"/>
          <p:cNvSpPr/>
          <p:nvPr/>
        </p:nvSpPr>
        <p:spPr>
          <a:xfrm>
            <a:off x="1299499" y="15953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4" name="Google Shape;2664;p74"/>
          <p:cNvSpPr/>
          <p:nvPr/>
        </p:nvSpPr>
        <p:spPr>
          <a:xfrm>
            <a:off x="1266476" y="17592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5" name="Google Shape;2665;p74"/>
          <p:cNvSpPr/>
          <p:nvPr/>
        </p:nvSpPr>
        <p:spPr>
          <a:xfrm>
            <a:off x="1476380"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6" name="Google Shape;2666;p74"/>
          <p:cNvSpPr/>
          <p:nvPr/>
        </p:nvSpPr>
        <p:spPr>
          <a:xfrm>
            <a:off x="1488684"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7" name="Google Shape;2667;p74"/>
          <p:cNvSpPr/>
          <p:nvPr/>
        </p:nvSpPr>
        <p:spPr>
          <a:xfrm>
            <a:off x="1568940"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8" name="Google Shape;2668;p74"/>
          <p:cNvSpPr/>
          <p:nvPr/>
        </p:nvSpPr>
        <p:spPr>
          <a:xfrm>
            <a:off x="1360708"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9" name="Google Shape;2669;p74"/>
          <p:cNvSpPr/>
          <p:nvPr/>
        </p:nvSpPr>
        <p:spPr>
          <a:xfrm>
            <a:off x="1608699"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0" name="Google Shape;2670;p74"/>
          <p:cNvSpPr/>
          <p:nvPr/>
        </p:nvSpPr>
        <p:spPr>
          <a:xfrm>
            <a:off x="1334781"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1" name="Google Shape;2671;p74"/>
          <p:cNvSpPr/>
          <p:nvPr/>
        </p:nvSpPr>
        <p:spPr>
          <a:xfrm>
            <a:off x="1594058"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2" name="Google Shape;2672;p74"/>
          <p:cNvSpPr/>
          <p:nvPr/>
        </p:nvSpPr>
        <p:spPr>
          <a:xfrm>
            <a:off x="1671985"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3" name="Google Shape;2673;p74"/>
          <p:cNvSpPr/>
          <p:nvPr/>
        </p:nvSpPr>
        <p:spPr>
          <a:xfrm>
            <a:off x="1625363"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4" name="Google Shape;2674;p74"/>
          <p:cNvSpPr/>
          <p:nvPr/>
        </p:nvSpPr>
        <p:spPr>
          <a:xfrm>
            <a:off x="1337215"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5" name="Google Shape;2675;p74"/>
          <p:cNvSpPr/>
          <p:nvPr/>
        </p:nvSpPr>
        <p:spPr>
          <a:xfrm>
            <a:off x="1300217"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6" name="Google Shape;2676;p74"/>
          <p:cNvSpPr/>
          <p:nvPr/>
        </p:nvSpPr>
        <p:spPr>
          <a:xfrm>
            <a:off x="1341918"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77" name="Google Shape;2677;p74"/>
          <p:cNvCxnSpPr/>
          <p:nvPr/>
        </p:nvCxnSpPr>
        <p:spPr>
          <a:xfrm>
            <a:off x="3944315"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78" name="Google Shape;2678;p74"/>
          <p:cNvCxnSpPr/>
          <p:nvPr/>
        </p:nvCxnSpPr>
        <p:spPr>
          <a:xfrm rot="10800000" flipH="1">
            <a:off x="3918464"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79" name="Google Shape;2679;p74"/>
          <p:cNvCxnSpPr/>
          <p:nvPr/>
        </p:nvCxnSpPr>
        <p:spPr>
          <a:xfrm rot="10800000" flipH="1">
            <a:off x="3887579"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80" name="Google Shape;2680;p74"/>
          <p:cNvCxnSpPr/>
          <p:nvPr/>
        </p:nvCxnSpPr>
        <p:spPr>
          <a:xfrm rot="10800000">
            <a:off x="3914309"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81" name="Google Shape;2681;p74"/>
          <p:cNvCxnSpPr/>
          <p:nvPr/>
        </p:nvCxnSpPr>
        <p:spPr>
          <a:xfrm rot="10800000">
            <a:off x="4138635"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82" name="Google Shape;2682;p74"/>
          <p:cNvCxnSpPr/>
          <p:nvPr/>
        </p:nvCxnSpPr>
        <p:spPr>
          <a:xfrm rot="10800000">
            <a:off x="4167895"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83" name="Google Shape;2683;p74"/>
          <p:cNvCxnSpPr/>
          <p:nvPr/>
        </p:nvCxnSpPr>
        <p:spPr>
          <a:xfrm rot="10800000" flipH="1">
            <a:off x="4044672"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84" name="Google Shape;2684;p74"/>
          <p:cNvCxnSpPr/>
          <p:nvPr/>
        </p:nvCxnSpPr>
        <p:spPr>
          <a:xfrm rot="10800000" flipH="1">
            <a:off x="3907634"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85" name="Google Shape;2685;p74"/>
          <p:cNvCxnSpPr/>
          <p:nvPr/>
        </p:nvCxnSpPr>
        <p:spPr>
          <a:xfrm rot="10800000">
            <a:off x="4167863"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86" name="Google Shape;2686;p74"/>
          <p:cNvCxnSpPr/>
          <p:nvPr/>
        </p:nvCxnSpPr>
        <p:spPr>
          <a:xfrm rot="10800000">
            <a:off x="4174569"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87" name="Google Shape;2687;p74"/>
          <p:cNvCxnSpPr/>
          <p:nvPr/>
        </p:nvCxnSpPr>
        <p:spPr>
          <a:xfrm rot="10800000" flipH="1">
            <a:off x="3906346"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88" name="Google Shape;2688;p74"/>
          <p:cNvCxnSpPr/>
          <p:nvPr/>
        </p:nvCxnSpPr>
        <p:spPr>
          <a:xfrm rot="10800000" flipH="1">
            <a:off x="4194703" y="1268169"/>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689" name="Google Shape;2689;p74"/>
          <p:cNvCxnSpPr/>
          <p:nvPr/>
        </p:nvCxnSpPr>
        <p:spPr>
          <a:xfrm rot="10800000" flipH="1">
            <a:off x="4228250" y="1090315"/>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690" name="Google Shape;2690;p74"/>
          <p:cNvCxnSpPr/>
          <p:nvPr/>
        </p:nvCxnSpPr>
        <p:spPr>
          <a:xfrm>
            <a:off x="4068299"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91" name="Google Shape;2691;p74"/>
          <p:cNvCxnSpPr/>
          <p:nvPr/>
        </p:nvCxnSpPr>
        <p:spPr>
          <a:xfrm>
            <a:off x="3878010" y="1297238"/>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692" name="Google Shape;2692;p74"/>
          <p:cNvCxnSpPr/>
          <p:nvPr/>
        </p:nvCxnSpPr>
        <p:spPr>
          <a:xfrm rot="10800000">
            <a:off x="3874848" y="1112707"/>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693" name="Google Shape;2693;p74"/>
          <p:cNvCxnSpPr/>
          <p:nvPr/>
        </p:nvCxnSpPr>
        <p:spPr>
          <a:xfrm rot="10800000" flipH="1">
            <a:off x="4055273"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94" name="Google Shape;2694;p74"/>
          <p:cNvCxnSpPr/>
          <p:nvPr/>
        </p:nvCxnSpPr>
        <p:spPr>
          <a:xfrm rot="10800000" flipH="1">
            <a:off x="3966954"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95" name="Google Shape;2695;p74"/>
          <p:cNvSpPr/>
          <p:nvPr/>
        </p:nvSpPr>
        <p:spPr>
          <a:xfrm>
            <a:off x="4221902" y="12551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6" name="Google Shape;2696;p74"/>
          <p:cNvSpPr/>
          <p:nvPr/>
        </p:nvSpPr>
        <p:spPr>
          <a:xfrm>
            <a:off x="4230654" y="107049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7" name="Google Shape;2697;p74"/>
          <p:cNvSpPr/>
          <p:nvPr/>
        </p:nvSpPr>
        <p:spPr>
          <a:xfrm>
            <a:off x="4188620"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8" name="Google Shape;2698;p74"/>
          <p:cNvSpPr/>
          <p:nvPr/>
        </p:nvSpPr>
        <p:spPr>
          <a:xfrm>
            <a:off x="4084036"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9" name="Google Shape;2699;p74"/>
          <p:cNvSpPr/>
          <p:nvPr/>
        </p:nvSpPr>
        <p:spPr>
          <a:xfrm>
            <a:off x="3948637"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0" name="Google Shape;2700;p74"/>
          <p:cNvSpPr/>
          <p:nvPr/>
        </p:nvSpPr>
        <p:spPr>
          <a:xfrm>
            <a:off x="3890873"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74"/>
          <p:cNvSpPr/>
          <p:nvPr/>
        </p:nvSpPr>
        <p:spPr>
          <a:xfrm>
            <a:off x="3870086" y="12761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2" name="Google Shape;2702;p74"/>
          <p:cNvSpPr/>
          <p:nvPr/>
        </p:nvSpPr>
        <p:spPr>
          <a:xfrm>
            <a:off x="3869584" y="1085880"/>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3" name="Google Shape;2703;p74"/>
          <p:cNvSpPr/>
          <p:nvPr/>
        </p:nvSpPr>
        <p:spPr>
          <a:xfrm>
            <a:off x="4040986"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74"/>
          <p:cNvSpPr/>
          <p:nvPr/>
        </p:nvSpPr>
        <p:spPr>
          <a:xfrm>
            <a:off x="4053290"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5" name="Google Shape;2705;p74"/>
          <p:cNvSpPr/>
          <p:nvPr/>
        </p:nvSpPr>
        <p:spPr>
          <a:xfrm>
            <a:off x="4133546"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6" name="Google Shape;2706;p74"/>
          <p:cNvSpPr/>
          <p:nvPr/>
        </p:nvSpPr>
        <p:spPr>
          <a:xfrm>
            <a:off x="3925314"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74"/>
          <p:cNvSpPr/>
          <p:nvPr/>
        </p:nvSpPr>
        <p:spPr>
          <a:xfrm>
            <a:off x="4173305"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74"/>
          <p:cNvSpPr/>
          <p:nvPr/>
        </p:nvSpPr>
        <p:spPr>
          <a:xfrm>
            <a:off x="3899387"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9" name="Google Shape;2709;p74"/>
          <p:cNvSpPr/>
          <p:nvPr/>
        </p:nvSpPr>
        <p:spPr>
          <a:xfrm>
            <a:off x="4158664"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0" name="Google Shape;2710;p74"/>
          <p:cNvSpPr/>
          <p:nvPr/>
        </p:nvSpPr>
        <p:spPr>
          <a:xfrm>
            <a:off x="4236591"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74"/>
          <p:cNvSpPr/>
          <p:nvPr/>
        </p:nvSpPr>
        <p:spPr>
          <a:xfrm>
            <a:off x="4189969"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74"/>
          <p:cNvSpPr/>
          <p:nvPr/>
        </p:nvSpPr>
        <p:spPr>
          <a:xfrm>
            <a:off x="3901821"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3" name="Google Shape;2713;p74"/>
          <p:cNvSpPr/>
          <p:nvPr/>
        </p:nvSpPr>
        <p:spPr>
          <a:xfrm>
            <a:off x="3864823"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4" name="Google Shape;2714;p74"/>
          <p:cNvSpPr/>
          <p:nvPr/>
        </p:nvSpPr>
        <p:spPr>
          <a:xfrm>
            <a:off x="3906524"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715" name="Google Shape;2715;p74"/>
          <p:cNvCxnSpPr/>
          <p:nvPr/>
        </p:nvCxnSpPr>
        <p:spPr>
          <a:xfrm>
            <a:off x="250422" y="2428057"/>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716" name="Google Shape;2716;p74"/>
          <p:cNvCxnSpPr/>
          <p:nvPr/>
        </p:nvCxnSpPr>
        <p:spPr>
          <a:xfrm>
            <a:off x="2693978"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17" name="Google Shape;2717;p74"/>
          <p:cNvCxnSpPr/>
          <p:nvPr/>
        </p:nvCxnSpPr>
        <p:spPr>
          <a:xfrm rot="10800000" flipH="1">
            <a:off x="2668127"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18" name="Google Shape;2718;p74"/>
          <p:cNvCxnSpPr/>
          <p:nvPr/>
        </p:nvCxnSpPr>
        <p:spPr>
          <a:xfrm rot="10800000" flipH="1">
            <a:off x="2637242"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19" name="Google Shape;2719;p74"/>
          <p:cNvCxnSpPr/>
          <p:nvPr/>
        </p:nvCxnSpPr>
        <p:spPr>
          <a:xfrm rot="10800000">
            <a:off x="2663972"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20" name="Google Shape;2720;p74"/>
          <p:cNvCxnSpPr/>
          <p:nvPr/>
        </p:nvCxnSpPr>
        <p:spPr>
          <a:xfrm rot="10800000">
            <a:off x="2888298"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21" name="Google Shape;2721;p74"/>
          <p:cNvCxnSpPr/>
          <p:nvPr/>
        </p:nvCxnSpPr>
        <p:spPr>
          <a:xfrm rot="10800000">
            <a:off x="2917558"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22" name="Google Shape;2722;p74"/>
          <p:cNvCxnSpPr/>
          <p:nvPr/>
        </p:nvCxnSpPr>
        <p:spPr>
          <a:xfrm rot="10800000" flipH="1">
            <a:off x="2794335"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23" name="Google Shape;2723;p74"/>
          <p:cNvCxnSpPr/>
          <p:nvPr/>
        </p:nvCxnSpPr>
        <p:spPr>
          <a:xfrm rot="10800000" flipH="1">
            <a:off x="2657297"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24" name="Google Shape;2724;p74"/>
          <p:cNvCxnSpPr/>
          <p:nvPr/>
        </p:nvCxnSpPr>
        <p:spPr>
          <a:xfrm rot="10800000">
            <a:off x="2917526"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25" name="Google Shape;2725;p74"/>
          <p:cNvCxnSpPr/>
          <p:nvPr/>
        </p:nvCxnSpPr>
        <p:spPr>
          <a:xfrm rot="10800000">
            <a:off x="2924232"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26" name="Google Shape;2726;p74"/>
          <p:cNvCxnSpPr/>
          <p:nvPr/>
        </p:nvCxnSpPr>
        <p:spPr>
          <a:xfrm rot="10800000" flipH="1">
            <a:off x="2656009"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27" name="Google Shape;2727;p74"/>
          <p:cNvCxnSpPr/>
          <p:nvPr/>
        </p:nvCxnSpPr>
        <p:spPr>
          <a:xfrm>
            <a:off x="2944366" y="1445877"/>
            <a:ext cx="174833" cy="42"/>
          </a:xfrm>
          <a:prstGeom prst="straightConnector1">
            <a:avLst/>
          </a:prstGeom>
          <a:noFill/>
          <a:ln w="9525" cap="flat" cmpd="sng">
            <a:solidFill>
              <a:srgbClr val="128CB2"/>
            </a:solidFill>
            <a:prstDash val="solid"/>
            <a:round/>
            <a:headEnd type="none" w="sm" len="sm"/>
            <a:tailEnd type="none" w="sm" len="sm"/>
          </a:ln>
        </p:spPr>
      </p:cxnSp>
      <p:cxnSp>
        <p:nvCxnSpPr>
          <p:cNvPr id="2728" name="Google Shape;2728;p74"/>
          <p:cNvCxnSpPr/>
          <p:nvPr/>
        </p:nvCxnSpPr>
        <p:spPr>
          <a:xfrm>
            <a:off x="3144459" y="14454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2729" name="Google Shape;2729;p74"/>
          <p:cNvCxnSpPr/>
          <p:nvPr/>
        </p:nvCxnSpPr>
        <p:spPr>
          <a:xfrm>
            <a:off x="2817962"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30" name="Google Shape;2730;p74"/>
          <p:cNvCxnSpPr/>
          <p:nvPr/>
        </p:nvCxnSpPr>
        <p:spPr>
          <a:xfrm>
            <a:off x="2462944" y="1476147"/>
            <a:ext cx="177690" cy="1"/>
          </a:xfrm>
          <a:prstGeom prst="straightConnector1">
            <a:avLst/>
          </a:prstGeom>
          <a:noFill/>
          <a:ln w="9525" cap="flat" cmpd="sng">
            <a:solidFill>
              <a:srgbClr val="1722F9"/>
            </a:solidFill>
            <a:prstDash val="solid"/>
            <a:round/>
            <a:headEnd type="none" w="sm" len="sm"/>
            <a:tailEnd type="none" w="sm" len="sm"/>
          </a:ln>
        </p:spPr>
      </p:cxnSp>
      <p:cxnSp>
        <p:nvCxnSpPr>
          <p:cNvPr id="2731" name="Google Shape;2731;p74"/>
          <p:cNvCxnSpPr/>
          <p:nvPr/>
        </p:nvCxnSpPr>
        <p:spPr>
          <a:xfrm rot="10800000">
            <a:off x="2274983" y="1479704"/>
            <a:ext cx="151512" cy="0"/>
          </a:xfrm>
          <a:prstGeom prst="straightConnector1">
            <a:avLst/>
          </a:prstGeom>
          <a:noFill/>
          <a:ln w="9525" cap="flat" cmpd="sng">
            <a:solidFill>
              <a:srgbClr val="7178FB"/>
            </a:solidFill>
            <a:prstDash val="solid"/>
            <a:round/>
            <a:headEnd type="none" w="sm" len="sm"/>
            <a:tailEnd type="none" w="sm" len="sm"/>
          </a:ln>
        </p:spPr>
      </p:cxnSp>
      <p:cxnSp>
        <p:nvCxnSpPr>
          <p:cNvPr id="2732" name="Google Shape;2732;p74"/>
          <p:cNvCxnSpPr/>
          <p:nvPr/>
        </p:nvCxnSpPr>
        <p:spPr>
          <a:xfrm rot="10800000" flipH="1">
            <a:off x="2804936"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33" name="Google Shape;2733;p74"/>
          <p:cNvCxnSpPr/>
          <p:nvPr/>
        </p:nvCxnSpPr>
        <p:spPr>
          <a:xfrm rot="10800000" flipH="1">
            <a:off x="2716617"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734" name="Google Shape;2734;p74"/>
          <p:cNvSpPr/>
          <p:nvPr/>
        </p:nvSpPr>
        <p:spPr>
          <a:xfrm>
            <a:off x="3124594" y="14457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5" name="Google Shape;2735;p74"/>
          <p:cNvSpPr/>
          <p:nvPr/>
        </p:nvSpPr>
        <p:spPr>
          <a:xfrm>
            <a:off x="3320219" y="14364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6" name="Google Shape;2736;p74"/>
          <p:cNvSpPr/>
          <p:nvPr/>
        </p:nvSpPr>
        <p:spPr>
          <a:xfrm>
            <a:off x="2938283"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7" name="Google Shape;2737;p74"/>
          <p:cNvSpPr/>
          <p:nvPr/>
        </p:nvSpPr>
        <p:spPr>
          <a:xfrm>
            <a:off x="2833699"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74"/>
          <p:cNvSpPr/>
          <p:nvPr/>
        </p:nvSpPr>
        <p:spPr>
          <a:xfrm>
            <a:off x="2698300"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9" name="Google Shape;2739;p74"/>
          <p:cNvSpPr/>
          <p:nvPr/>
        </p:nvSpPr>
        <p:spPr>
          <a:xfrm>
            <a:off x="2640536"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0" name="Google Shape;2740;p74"/>
          <p:cNvSpPr/>
          <p:nvPr/>
        </p:nvSpPr>
        <p:spPr>
          <a:xfrm>
            <a:off x="2441870" y="14692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74"/>
          <p:cNvSpPr/>
          <p:nvPr/>
        </p:nvSpPr>
        <p:spPr>
          <a:xfrm>
            <a:off x="2254889" y="14812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2" name="Google Shape;2742;p74"/>
          <p:cNvSpPr/>
          <p:nvPr/>
        </p:nvSpPr>
        <p:spPr>
          <a:xfrm>
            <a:off x="2790649"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3" name="Google Shape;2743;p74"/>
          <p:cNvSpPr/>
          <p:nvPr/>
        </p:nvSpPr>
        <p:spPr>
          <a:xfrm>
            <a:off x="2802953"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4" name="Google Shape;2744;p74"/>
          <p:cNvSpPr/>
          <p:nvPr/>
        </p:nvSpPr>
        <p:spPr>
          <a:xfrm>
            <a:off x="2883209"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5" name="Google Shape;2745;p74"/>
          <p:cNvSpPr/>
          <p:nvPr/>
        </p:nvSpPr>
        <p:spPr>
          <a:xfrm>
            <a:off x="2674977"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74"/>
          <p:cNvSpPr/>
          <p:nvPr/>
        </p:nvSpPr>
        <p:spPr>
          <a:xfrm>
            <a:off x="2922968"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7" name="Google Shape;2747;p74"/>
          <p:cNvSpPr/>
          <p:nvPr/>
        </p:nvSpPr>
        <p:spPr>
          <a:xfrm>
            <a:off x="2649050"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8" name="Google Shape;2748;p74"/>
          <p:cNvSpPr/>
          <p:nvPr/>
        </p:nvSpPr>
        <p:spPr>
          <a:xfrm>
            <a:off x="2908327"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9" name="Google Shape;2749;p74"/>
          <p:cNvSpPr/>
          <p:nvPr/>
        </p:nvSpPr>
        <p:spPr>
          <a:xfrm>
            <a:off x="2986254"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0" name="Google Shape;2750;p74"/>
          <p:cNvSpPr/>
          <p:nvPr/>
        </p:nvSpPr>
        <p:spPr>
          <a:xfrm>
            <a:off x="2939632"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1" name="Google Shape;2751;p74"/>
          <p:cNvSpPr/>
          <p:nvPr/>
        </p:nvSpPr>
        <p:spPr>
          <a:xfrm>
            <a:off x="2651484"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2" name="Google Shape;2752;p74"/>
          <p:cNvSpPr/>
          <p:nvPr/>
        </p:nvSpPr>
        <p:spPr>
          <a:xfrm>
            <a:off x="2614486"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74"/>
          <p:cNvSpPr/>
          <p:nvPr/>
        </p:nvSpPr>
        <p:spPr>
          <a:xfrm>
            <a:off x="2656187"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74"/>
          <p:cNvSpPr/>
          <p:nvPr/>
        </p:nvSpPr>
        <p:spPr>
          <a:xfrm>
            <a:off x="2941005" y="111652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74"/>
          <p:cNvSpPr/>
          <p:nvPr/>
        </p:nvSpPr>
        <p:spPr>
          <a:xfrm flipH="1">
            <a:off x="2263635" y="1149032"/>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56" name="Google Shape;2756;p74"/>
          <p:cNvCxnSpPr/>
          <p:nvPr/>
        </p:nvCxnSpPr>
        <p:spPr>
          <a:xfrm>
            <a:off x="5726121" y="9421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7" name="Google Shape;2757;p74"/>
          <p:cNvCxnSpPr/>
          <p:nvPr/>
        </p:nvCxnSpPr>
        <p:spPr>
          <a:xfrm>
            <a:off x="5726121" y="24280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8" name="Google Shape;2758;p74"/>
          <p:cNvCxnSpPr/>
          <p:nvPr/>
        </p:nvCxnSpPr>
        <p:spPr>
          <a:xfrm>
            <a:off x="797256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59" name="Google Shape;2759;p74"/>
          <p:cNvCxnSpPr/>
          <p:nvPr/>
        </p:nvCxnSpPr>
        <p:spPr>
          <a:xfrm rot="10800000" flipH="1">
            <a:off x="794671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60" name="Google Shape;2760;p74"/>
          <p:cNvCxnSpPr/>
          <p:nvPr/>
        </p:nvCxnSpPr>
        <p:spPr>
          <a:xfrm rot="10800000" flipH="1">
            <a:off x="791582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61" name="Google Shape;2761;p74"/>
          <p:cNvCxnSpPr/>
          <p:nvPr/>
        </p:nvCxnSpPr>
        <p:spPr>
          <a:xfrm rot="10800000">
            <a:off x="794255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62" name="Google Shape;2762;p74"/>
          <p:cNvCxnSpPr/>
          <p:nvPr/>
        </p:nvCxnSpPr>
        <p:spPr>
          <a:xfrm rot="10800000">
            <a:off x="816688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63" name="Google Shape;2763;p74"/>
          <p:cNvCxnSpPr/>
          <p:nvPr/>
        </p:nvCxnSpPr>
        <p:spPr>
          <a:xfrm rot="10800000">
            <a:off x="819614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64" name="Google Shape;2764;p74"/>
          <p:cNvCxnSpPr/>
          <p:nvPr/>
        </p:nvCxnSpPr>
        <p:spPr>
          <a:xfrm rot="10800000" flipH="1">
            <a:off x="807292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65" name="Google Shape;2765;p74"/>
          <p:cNvCxnSpPr/>
          <p:nvPr/>
        </p:nvCxnSpPr>
        <p:spPr>
          <a:xfrm rot="10800000" flipH="1">
            <a:off x="793588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66" name="Google Shape;2766;p74"/>
          <p:cNvCxnSpPr/>
          <p:nvPr/>
        </p:nvCxnSpPr>
        <p:spPr>
          <a:xfrm rot="10800000">
            <a:off x="819611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67" name="Google Shape;2767;p74"/>
          <p:cNvCxnSpPr/>
          <p:nvPr/>
        </p:nvCxnSpPr>
        <p:spPr>
          <a:xfrm rot="10800000">
            <a:off x="820281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68" name="Google Shape;2768;p74"/>
          <p:cNvCxnSpPr/>
          <p:nvPr/>
        </p:nvCxnSpPr>
        <p:spPr>
          <a:xfrm rot="10800000" flipH="1">
            <a:off x="793459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69" name="Google Shape;2769;p74"/>
          <p:cNvCxnSpPr/>
          <p:nvPr/>
        </p:nvCxnSpPr>
        <p:spPr>
          <a:xfrm>
            <a:off x="809654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70" name="Google Shape;2770;p74"/>
          <p:cNvCxnSpPr/>
          <p:nvPr/>
        </p:nvCxnSpPr>
        <p:spPr>
          <a:xfrm rot="10800000" flipH="1">
            <a:off x="7783631"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2771" name="Google Shape;2771;p74"/>
          <p:cNvCxnSpPr/>
          <p:nvPr/>
        </p:nvCxnSpPr>
        <p:spPr>
          <a:xfrm flipH="1">
            <a:off x="7647161"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2772" name="Google Shape;2772;p74"/>
          <p:cNvCxnSpPr/>
          <p:nvPr/>
        </p:nvCxnSpPr>
        <p:spPr>
          <a:xfrm rot="10800000" flipH="1">
            <a:off x="808352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73" name="Google Shape;2773;p74"/>
          <p:cNvCxnSpPr/>
          <p:nvPr/>
        </p:nvCxnSpPr>
        <p:spPr>
          <a:xfrm rot="10800000" flipH="1">
            <a:off x="799520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2774" name="Google Shape;2774;p74"/>
          <p:cNvSpPr/>
          <p:nvPr/>
        </p:nvSpPr>
        <p:spPr>
          <a:xfrm>
            <a:off x="811228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74"/>
          <p:cNvSpPr/>
          <p:nvPr/>
        </p:nvSpPr>
        <p:spPr>
          <a:xfrm>
            <a:off x="797688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74"/>
          <p:cNvSpPr/>
          <p:nvPr/>
        </p:nvSpPr>
        <p:spPr>
          <a:xfrm>
            <a:off x="791912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74"/>
          <p:cNvSpPr/>
          <p:nvPr/>
        </p:nvSpPr>
        <p:spPr>
          <a:xfrm>
            <a:off x="7762142"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74"/>
          <p:cNvSpPr/>
          <p:nvPr/>
        </p:nvSpPr>
        <p:spPr>
          <a:xfrm>
            <a:off x="7630531"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74"/>
          <p:cNvSpPr/>
          <p:nvPr/>
        </p:nvSpPr>
        <p:spPr>
          <a:xfrm>
            <a:off x="806923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74"/>
          <p:cNvSpPr/>
          <p:nvPr/>
        </p:nvSpPr>
        <p:spPr>
          <a:xfrm>
            <a:off x="808153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74"/>
          <p:cNvSpPr/>
          <p:nvPr/>
        </p:nvSpPr>
        <p:spPr>
          <a:xfrm>
            <a:off x="816179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74"/>
          <p:cNvSpPr/>
          <p:nvPr/>
        </p:nvSpPr>
        <p:spPr>
          <a:xfrm>
            <a:off x="795356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74"/>
          <p:cNvSpPr/>
          <p:nvPr/>
        </p:nvSpPr>
        <p:spPr>
          <a:xfrm>
            <a:off x="820155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74"/>
          <p:cNvSpPr/>
          <p:nvPr/>
        </p:nvSpPr>
        <p:spPr>
          <a:xfrm>
            <a:off x="792763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74"/>
          <p:cNvSpPr/>
          <p:nvPr/>
        </p:nvSpPr>
        <p:spPr>
          <a:xfrm>
            <a:off x="818691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74"/>
          <p:cNvSpPr/>
          <p:nvPr/>
        </p:nvSpPr>
        <p:spPr>
          <a:xfrm>
            <a:off x="826483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74"/>
          <p:cNvSpPr/>
          <p:nvPr/>
        </p:nvSpPr>
        <p:spPr>
          <a:xfrm>
            <a:off x="821821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74"/>
          <p:cNvSpPr/>
          <p:nvPr/>
        </p:nvSpPr>
        <p:spPr>
          <a:xfrm>
            <a:off x="793006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74"/>
          <p:cNvSpPr/>
          <p:nvPr/>
        </p:nvSpPr>
        <p:spPr>
          <a:xfrm>
            <a:off x="789307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74"/>
          <p:cNvSpPr/>
          <p:nvPr/>
        </p:nvSpPr>
        <p:spPr>
          <a:xfrm>
            <a:off x="793477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74"/>
          <p:cNvSpPr/>
          <p:nvPr/>
        </p:nvSpPr>
        <p:spPr>
          <a:xfrm rot="10800000">
            <a:off x="5746555" y="1318580"/>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2" name="Google Shape;2792;p74"/>
          <p:cNvSpPr/>
          <p:nvPr/>
        </p:nvSpPr>
        <p:spPr>
          <a:xfrm>
            <a:off x="5807588" y="3162428"/>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3" name="Google Shape;2793;p74"/>
          <p:cNvSpPr txBox="1"/>
          <p:nvPr/>
        </p:nvSpPr>
        <p:spPr>
          <a:xfrm>
            <a:off x="5780647" y="1839274"/>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794" name="Google Shape;2794;p74"/>
          <p:cNvSpPr txBox="1"/>
          <p:nvPr/>
        </p:nvSpPr>
        <p:spPr>
          <a:xfrm>
            <a:off x="5772342" y="3683122"/>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sp>
        <p:nvSpPr>
          <p:cNvPr id="2795" name="Google Shape;2795;p74"/>
          <p:cNvSpPr/>
          <p:nvPr/>
        </p:nvSpPr>
        <p:spPr>
          <a:xfrm flipH="1">
            <a:off x="7578044" y="14313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96" name="Google Shape;2796;p74"/>
          <p:cNvCxnSpPr/>
          <p:nvPr/>
        </p:nvCxnSpPr>
        <p:spPr>
          <a:xfrm>
            <a:off x="8227647"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797" name="Google Shape;2797;p74"/>
          <p:cNvCxnSpPr/>
          <p:nvPr/>
        </p:nvCxnSpPr>
        <p:spPr>
          <a:xfrm>
            <a:off x="8247078"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2798" name="Google Shape;2798;p74"/>
          <p:cNvSpPr/>
          <p:nvPr/>
        </p:nvSpPr>
        <p:spPr>
          <a:xfrm>
            <a:off x="8240730"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74"/>
          <p:cNvSpPr/>
          <p:nvPr/>
        </p:nvSpPr>
        <p:spPr>
          <a:xfrm>
            <a:off x="8256348"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74"/>
          <p:cNvSpPr/>
          <p:nvPr/>
        </p:nvSpPr>
        <p:spPr>
          <a:xfrm>
            <a:off x="8221564"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01" name="Google Shape;2801;p74"/>
          <p:cNvCxnSpPr/>
          <p:nvPr/>
        </p:nvCxnSpPr>
        <p:spPr>
          <a:xfrm>
            <a:off x="5726121" y="27706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2" name="Google Shape;2802;p74"/>
          <p:cNvCxnSpPr/>
          <p:nvPr/>
        </p:nvCxnSpPr>
        <p:spPr>
          <a:xfrm>
            <a:off x="5726121" y="42565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3" name="Google Shape;2803;p74"/>
          <p:cNvCxnSpPr/>
          <p:nvPr/>
        </p:nvCxnSpPr>
        <p:spPr>
          <a:xfrm>
            <a:off x="250422" y="46273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04" name="Google Shape;2804;p74"/>
          <p:cNvCxnSpPr/>
          <p:nvPr/>
        </p:nvCxnSpPr>
        <p:spPr>
          <a:xfrm>
            <a:off x="1687536"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05" name="Google Shape;2805;p74"/>
          <p:cNvCxnSpPr/>
          <p:nvPr/>
        </p:nvCxnSpPr>
        <p:spPr>
          <a:xfrm rot="10800000" flipH="1">
            <a:off x="1661685"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06" name="Google Shape;2806;p74"/>
          <p:cNvCxnSpPr/>
          <p:nvPr/>
        </p:nvCxnSpPr>
        <p:spPr>
          <a:xfrm rot="10800000" flipH="1">
            <a:off x="1630800"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07" name="Google Shape;2807;p74"/>
          <p:cNvCxnSpPr/>
          <p:nvPr/>
        </p:nvCxnSpPr>
        <p:spPr>
          <a:xfrm rot="10800000">
            <a:off x="1657530"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08" name="Google Shape;2808;p74"/>
          <p:cNvCxnSpPr/>
          <p:nvPr/>
        </p:nvCxnSpPr>
        <p:spPr>
          <a:xfrm rot="10800000">
            <a:off x="1881856"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09" name="Google Shape;2809;p74"/>
          <p:cNvCxnSpPr/>
          <p:nvPr/>
        </p:nvCxnSpPr>
        <p:spPr>
          <a:xfrm rot="10800000">
            <a:off x="1911116"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10" name="Google Shape;2810;p74"/>
          <p:cNvCxnSpPr/>
          <p:nvPr/>
        </p:nvCxnSpPr>
        <p:spPr>
          <a:xfrm rot="10800000" flipH="1">
            <a:off x="1787893"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11" name="Google Shape;2811;p74"/>
          <p:cNvCxnSpPr/>
          <p:nvPr/>
        </p:nvCxnSpPr>
        <p:spPr>
          <a:xfrm rot="10800000" flipH="1">
            <a:off x="1650855"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12" name="Google Shape;2812;p74"/>
          <p:cNvCxnSpPr/>
          <p:nvPr/>
        </p:nvCxnSpPr>
        <p:spPr>
          <a:xfrm rot="10800000">
            <a:off x="1911084"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13" name="Google Shape;2813;p74"/>
          <p:cNvCxnSpPr/>
          <p:nvPr/>
        </p:nvCxnSpPr>
        <p:spPr>
          <a:xfrm rot="10800000">
            <a:off x="1917790"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14" name="Google Shape;2814;p74"/>
          <p:cNvCxnSpPr/>
          <p:nvPr/>
        </p:nvCxnSpPr>
        <p:spPr>
          <a:xfrm rot="10800000" flipH="1">
            <a:off x="1649567"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15" name="Google Shape;2815;p74"/>
          <p:cNvCxnSpPr/>
          <p:nvPr/>
        </p:nvCxnSpPr>
        <p:spPr>
          <a:xfrm>
            <a:off x="1937924" y="5131100"/>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816" name="Google Shape;2816;p74"/>
          <p:cNvCxnSpPr/>
          <p:nvPr/>
        </p:nvCxnSpPr>
        <p:spPr>
          <a:xfrm flipH="1">
            <a:off x="1940043" y="5158473"/>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817" name="Google Shape;2817;p74"/>
          <p:cNvCxnSpPr/>
          <p:nvPr/>
        </p:nvCxnSpPr>
        <p:spPr>
          <a:xfrm>
            <a:off x="1811520"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18" name="Google Shape;2818;p74"/>
          <p:cNvCxnSpPr/>
          <p:nvPr/>
        </p:nvCxnSpPr>
        <p:spPr>
          <a:xfrm rot="10800000" flipH="1">
            <a:off x="1514400" y="5161372"/>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819" name="Google Shape;2819;p74"/>
          <p:cNvCxnSpPr/>
          <p:nvPr/>
        </p:nvCxnSpPr>
        <p:spPr>
          <a:xfrm rot="10800000">
            <a:off x="1524260" y="5180040"/>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820" name="Google Shape;2820;p74"/>
          <p:cNvCxnSpPr/>
          <p:nvPr/>
        </p:nvCxnSpPr>
        <p:spPr>
          <a:xfrm rot="10800000" flipH="1">
            <a:off x="1798494"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21" name="Google Shape;2821;p74"/>
          <p:cNvCxnSpPr/>
          <p:nvPr/>
        </p:nvCxnSpPr>
        <p:spPr>
          <a:xfrm rot="10800000" flipH="1">
            <a:off x="1710175"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22" name="Google Shape;2822;p74"/>
          <p:cNvSpPr/>
          <p:nvPr/>
        </p:nvSpPr>
        <p:spPr>
          <a:xfrm>
            <a:off x="2082849" y="515208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74"/>
          <p:cNvSpPr/>
          <p:nvPr/>
        </p:nvSpPr>
        <p:spPr>
          <a:xfrm>
            <a:off x="1921288" y="517304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74"/>
          <p:cNvSpPr/>
          <p:nvPr/>
        </p:nvSpPr>
        <p:spPr>
          <a:xfrm>
            <a:off x="1931841"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74"/>
          <p:cNvSpPr/>
          <p:nvPr/>
        </p:nvSpPr>
        <p:spPr>
          <a:xfrm>
            <a:off x="1827257"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74"/>
          <p:cNvSpPr/>
          <p:nvPr/>
        </p:nvSpPr>
        <p:spPr>
          <a:xfrm>
            <a:off x="1691858"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74"/>
          <p:cNvSpPr/>
          <p:nvPr/>
        </p:nvSpPr>
        <p:spPr>
          <a:xfrm>
            <a:off x="1634094"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74"/>
          <p:cNvSpPr/>
          <p:nvPr/>
        </p:nvSpPr>
        <p:spPr>
          <a:xfrm>
            <a:off x="1512126" y="517765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74"/>
          <p:cNvSpPr/>
          <p:nvPr/>
        </p:nvSpPr>
        <p:spPr>
          <a:xfrm>
            <a:off x="1645257" y="518746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74"/>
          <p:cNvSpPr/>
          <p:nvPr/>
        </p:nvSpPr>
        <p:spPr>
          <a:xfrm>
            <a:off x="1784207"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74"/>
          <p:cNvSpPr/>
          <p:nvPr/>
        </p:nvSpPr>
        <p:spPr>
          <a:xfrm>
            <a:off x="1796511"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74"/>
          <p:cNvSpPr/>
          <p:nvPr/>
        </p:nvSpPr>
        <p:spPr>
          <a:xfrm>
            <a:off x="1876767"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74"/>
          <p:cNvSpPr/>
          <p:nvPr/>
        </p:nvSpPr>
        <p:spPr>
          <a:xfrm>
            <a:off x="1668535"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74"/>
          <p:cNvSpPr/>
          <p:nvPr/>
        </p:nvSpPr>
        <p:spPr>
          <a:xfrm>
            <a:off x="1916526"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74"/>
          <p:cNvSpPr/>
          <p:nvPr/>
        </p:nvSpPr>
        <p:spPr>
          <a:xfrm>
            <a:off x="1642608"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74"/>
          <p:cNvSpPr/>
          <p:nvPr/>
        </p:nvSpPr>
        <p:spPr>
          <a:xfrm>
            <a:off x="1901885"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74"/>
          <p:cNvSpPr/>
          <p:nvPr/>
        </p:nvSpPr>
        <p:spPr>
          <a:xfrm>
            <a:off x="1979812"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74"/>
          <p:cNvSpPr/>
          <p:nvPr/>
        </p:nvSpPr>
        <p:spPr>
          <a:xfrm>
            <a:off x="1933190"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74"/>
          <p:cNvSpPr/>
          <p:nvPr/>
        </p:nvSpPr>
        <p:spPr>
          <a:xfrm>
            <a:off x="1645042"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74"/>
          <p:cNvSpPr/>
          <p:nvPr/>
        </p:nvSpPr>
        <p:spPr>
          <a:xfrm>
            <a:off x="1608044"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74"/>
          <p:cNvSpPr/>
          <p:nvPr/>
        </p:nvSpPr>
        <p:spPr>
          <a:xfrm>
            <a:off x="1649745"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42" name="Google Shape;2842;p74"/>
          <p:cNvCxnSpPr/>
          <p:nvPr/>
        </p:nvCxnSpPr>
        <p:spPr>
          <a:xfrm>
            <a:off x="250422" y="61132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43" name="Google Shape;2843;p74"/>
          <p:cNvCxnSpPr/>
          <p:nvPr/>
        </p:nvCxnSpPr>
        <p:spPr>
          <a:xfrm>
            <a:off x="3542830"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44" name="Google Shape;2844;p74"/>
          <p:cNvCxnSpPr/>
          <p:nvPr/>
        </p:nvCxnSpPr>
        <p:spPr>
          <a:xfrm rot="10800000" flipH="1">
            <a:off x="3516979"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45" name="Google Shape;2845;p74"/>
          <p:cNvCxnSpPr/>
          <p:nvPr/>
        </p:nvCxnSpPr>
        <p:spPr>
          <a:xfrm rot="10800000" flipH="1">
            <a:off x="3486094"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46" name="Google Shape;2846;p74"/>
          <p:cNvCxnSpPr/>
          <p:nvPr/>
        </p:nvCxnSpPr>
        <p:spPr>
          <a:xfrm rot="10800000">
            <a:off x="3512824"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47" name="Google Shape;2847;p74"/>
          <p:cNvCxnSpPr/>
          <p:nvPr/>
        </p:nvCxnSpPr>
        <p:spPr>
          <a:xfrm rot="10800000">
            <a:off x="3737150"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48" name="Google Shape;2848;p74"/>
          <p:cNvCxnSpPr/>
          <p:nvPr/>
        </p:nvCxnSpPr>
        <p:spPr>
          <a:xfrm rot="10800000">
            <a:off x="3766410"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49" name="Google Shape;2849;p74"/>
          <p:cNvCxnSpPr/>
          <p:nvPr/>
        </p:nvCxnSpPr>
        <p:spPr>
          <a:xfrm rot="10800000" flipH="1">
            <a:off x="3643187"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50" name="Google Shape;2850;p74"/>
          <p:cNvCxnSpPr/>
          <p:nvPr/>
        </p:nvCxnSpPr>
        <p:spPr>
          <a:xfrm rot="10800000" flipH="1">
            <a:off x="3506149"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51" name="Google Shape;2851;p74"/>
          <p:cNvCxnSpPr/>
          <p:nvPr/>
        </p:nvCxnSpPr>
        <p:spPr>
          <a:xfrm rot="10800000">
            <a:off x="3766378"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52" name="Google Shape;2852;p74"/>
          <p:cNvCxnSpPr/>
          <p:nvPr/>
        </p:nvCxnSpPr>
        <p:spPr>
          <a:xfrm rot="10800000">
            <a:off x="3773084"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53" name="Google Shape;2853;p74"/>
          <p:cNvCxnSpPr/>
          <p:nvPr/>
        </p:nvCxnSpPr>
        <p:spPr>
          <a:xfrm rot="10800000" flipH="1">
            <a:off x="3504861"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54" name="Google Shape;2854;p74"/>
          <p:cNvCxnSpPr/>
          <p:nvPr/>
        </p:nvCxnSpPr>
        <p:spPr>
          <a:xfrm>
            <a:off x="3793218" y="5131101"/>
            <a:ext cx="174833" cy="42"/>
          </a:xfrm>
          <a:prstGeom prst="straightConnector1">
            <a:avLst/>
          </a:prstGeom>
          <a:noFill/>
          <a:ln w="9525" cap="flat" cmpd="sng">
            <a:solidFill>
              <a:srgbClr val="128CB2"/>
            </a:solidFill>
            <a:prstDash val="solid"/>
            <a:round/>
            <a:headEnd type="none" w="sm" len="sm"/>
            <a:tailEnd type="none" w="sm" len="sm"/>
          </a:ln>
        </p:spPr>
      </p:cxnSp>
      <p:cxnSp>
        <p:nvCxnSpPr>
          <p:cNvPr id="2855" name="Google Shape;2855;p74"/>
          <p:cNvCxnSpPr/>
          <p:nvPr/>
        </p:nvCxnSpPr>
        <p:spPr>
          <a:xfrm>
            <a:off x="3993311" y="51307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2856" name="Google Shape;2856;p74"/>
          <p:cNvCxnSpPr/>
          <p:nvPr/>
        </p:nvCxnSpPr>
        <p:spPr>
          <a:xfrm>
            <a:off x="3666814"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57" name="Google Shape;2857;p74"/>
          <p:cNvCxnSpPr/>
          <p:nvPr/>
        </p:nvCxnSpPr>
        <p:spPr>
          <a:xfrm>
            <a:off x="3311796" y="5161371"/>
            <a:ext cx="177690" cy="1"/>
          </a:xfrm>
          <a:prstGeom prst="straightConnector1">
            <a:avLst/>
          </a:prstGeom>
          <a:noFill/>
          <a:ln w="9525" cap="flat" cmpd="sng">
            <a:solidFill>
              <a:srgbClr val="1722F9"/>
            </a:solidFill>
            <a:prstDash val="solid"/>
            <a:round/>
            <a:headEnd type="none" w="sm" len="sm"/>
            <a:tailEnd type="none" w="sm" len="sm"/>
          </a:ln>
        </p:spPr>
      </p:cxnSp>
      <p:cxnSp>
        <p:nvCxnSpPr>
          <p:cNvPr id="2858" name="Google Shape;2858;p74"/>
          <p:cNvCxnSpPr/>
          <p:nvPr/>
        </p:nvCxnSpPr>
        <p:spPr>
          <a:xfrm rot="10800000">
            <a:off x="3123835" y="5164928"/>
            <a:ext cx="151512" cy="0"/>
          </a:xfrm>
          <a:prstGeom prst="straightConnector1">
            <a:avLst/>
          </a:prstGeom>
          <a:noFill/>
          <a:ln w="9525" cap="flat" cmpd="sng">
            <a:solidFill>
              <a:srgbClr val="7178FB"/>
            </a:solidFill>
            <a:prstDash val="solid"/>
            <a:round/>
            <a:headEnd type="none" w="sm" len="sm"/>
            <a:tailEnd type="none" w="sm" len="sm"/>
          </a:ln>
        </p:spPr>
      </p:cxnSp>
      <p:cxnSp>
        <p:nvCxnSpPr>
          <p:cNvPr id="2859" name="Google Shape;2859;p74"/>
          <p:cNvCxnSpPr/>
          <p:nvPr/>
        </p:nvCxnSpPr>
        <p:spPr>
          <a:xfrm rot="10800000" flipH="1">
            <a:off x="3653788"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60" name="Google Shape;2860;p74"/>
          <p:cNvCxnSpPr/>
          <p:nvPr/>
        </p:nvCxnSpPr>
        <p:spPr>
          <a:xfrm rot="10800000" flipH="1">
            <a:off x="3565469"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61" name="Google Shape;2861;p74"/>
          <p:cNvSpPr/>
          <p:nvPr/>
        </p:nvSpPr>
        <p:spPr>
          <a:xfrm>
            <a:off x="3973446" y="51309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2" name="Google Shape;2862;p74"/>
          <p:cNvSpPr/>
          <p:nvPr/>
        </p:nvSpPr>
        <p:spPr>
          <a:xfrm>
            <a:off x="4169071" y="51216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3" name="Google Shape;2863;p74"/>
          <p:cNvSpPr/>
          <p:nvPr/>
        </p:nvSpPr>
        <p:spPr>
          <a:xfrm>
            <a:off x="3787135"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4" name="Google Shape;2864;p74"/>
          <p:cNvSpPr/>
          <p:nvPr/>
        </p:nvSpPr>
        <p:spPr>
          <a:xfrm>
            <a:off x="3682551"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5" name="Google Shape;2865;p74"/>
          <p:cNvSpPr/>
          <p:nvPr/>
        </p:nvSpPr>
        <p:spPr>
          <a:xfrm>
            <a:off x="3547152"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6" name="Google Shape;2866;p74"/>
          <p:cNvSpPr/>
          <p:nvPr/>
        </p:nvSpPr>
        <p:spPr>
          <a:xfrm>
            <a:off x="3489388"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7" name="Google Shape;2867;p74"/>
          <p:cNvSpPr/>
          <p:nvPr/>
        </p:nvSpPr>
        <p:spPr>
          <a:xfrm>
            <a:off x="3290722" y="51544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8" name="Google Shape;2868;p74"/>
          <p:cNvSpPr/>
          <p:nvPr/>
        </p:nvSpPr>
        <p:spPr>
          <a:xfrm>
            <a:off x="3103741" y="51664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9" name="Google Shape;2869;p74"/>
          <p:cNvSpPr/>
          <p:nvPr/>
        </p:nvSpPr>
        <p:spPr>
          <a:xfrm>
            <a:off x="3639501"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0" name="Google Shape;2870;p74"/>
          <p:cNvSpPr/>
          <p:nvPr/>
        </p:nvSpPr>
        <p:spPr>
          <a:xfrm>
            <a:off x="3651805"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1" name="Google Shape;2871;p74"/>
          <p:cNvSpPr/>
          <p:nvPr/>
        </p:nvSpPr>
        <p:spPr>
          <a:xfrm>
            <a:off x="3732061"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2" name="Google Shape;2872;p74"/>
          <p:cNvSpPr/>
          <p:nvPr/>
        </p:nvSpPr>
        <p:spPr>
          <a:xfrm>
            <a:off x="3523829"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3" name="Google Shape;2873;p74"/>
          <p:cNvSpPr/>
          <p:nvPr/>
        </p:nvSpPr>
        <p:spPr>
          <a:xfrm>
            <a:off x="3771820"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4" name="Google Shape;2874;p74"/>
          <p:cNvSpPr/>
          <p:nvPr/>
        </p:nvSpPr>
        <p:spPr>
          <a:xfrm>
            <a:off x="3497902"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5" name="Google Shape;2875;p74"/>
          <p:cNvSpPr/>
          <p:nvPr/>
        </p:nvSpPr>
        <p:spPr>
          <a:xfrm>
            <a:off x="3757179"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6" name="Google Shape;2876;p74"/>
          <p:cNvSpPr/>
          <p:nvPr/>
        </p:nvSpPr>
        <p:spPr>
          <a:xfrm>
            <a:off x="3835106"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7" name="Google Shape;2877;p74"/>
          <p:cNvSpPr/>
          <p:nvPr/>
        </p:nvSpPr>
        <p:spPr>
          <a:xfrm>
            <a:off x="3788484"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8" name="Google Shape;2878;p74"/>
          <p:cNvSpPr/>
          <p:nvPr/>
        </p:nvSpPr>
        <p:spPr>
          <a:xfrm>
            <a:off x="3500336"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9" name="Google Shape;2879;p74"/>
          <p:cNvSpPr/>
          <p:nvPr/>
        </p:nvSpPr>
        <p:spPr>
          <a:xfrm>
            <a:off x="3463338"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0" name="Google Shape;2880;p74"/>
          <p:cNvSpPr/>
          <p:nvPr/>
        </p:nvSpPr>
        <p:spPr>
          <a:xfrm>
            <a:off x="3505039"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81" name="Google Shape;2881;p74"/>
          <p:cNvCxnSpPr/>
          <p:nvPr/>
        </p:nvCxnSpPr>
        <p:spPr>
          <a:xfrm>
            <a:off x="5726121" y="46313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2" name="Google Shape;2882;p74"/>
          <p:cNvCxnSpPr/>
          <p:nvPr/>
        </p:nvCxnSpPr>
        <p:spPr>
          <a:xfrm>
            <a:off x="5726121" y="61172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3" name="Google Shape;2883;p74"/>
          <p:cNvCxnSpPr/>
          <p:nvPr/>
        </p:nvCxnSpPr>
        <p:spPr>
          <a:xfrm>
            <a:off x="6827143"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884" name="Google Shape;2884;p74"/>
          <p:cNvCxnSpPr/>
          <p:nvPr/>
        </p:nvCxnSpPr>
        <p:spPr>
          <a:xfrm rot="10800000" flipH="1">
            <a:off x="6801292"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85" name="Google Shape;2885;p74"/>
          <p:cNvCxnSpPr/>
          <p:nvPr/>
        </p:nvCxnSpPr>
        <p:spPr>
          <a:xfrm rot="10800000" flipH="1">
            <a:off x="6770407"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86" name="Google Shape;2886;p74"/>
          <p:cNvCxnSpPr/>
          <p:nvPr/>
        </p:nvCxnSpPr>
        <p:spPr>
          <a:xfrm rot="10800000">
            <a:off x="6797137"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887" name="Google Shape;2887;p74"/>
          <p:cNvCxnSpPr/>
          <p:nvPr/>
        </p:nvCxnSpPr>
        <p:spPr>
          <a:xfrm rot="10800000">
            <a:off x="7021463"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88" name="Google Shape;2888;p74"/>
          <p:cNvCxnSpPr/>
          <p:nvPr/>
        </p:nvCxnSpPr>
        <p:spPr>
          <a:xfrm rot="10800000">
            <a:off x="7050723"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89" name="Google Shape;2889;p74"/>
          <p:cNvCxnSpPr/>
          <p:nvPr/>
        </p:nvCxnSpPr>
        <p:spPr>
          <a:xfrm rot="10800000" flipH="1">
            <a:off x="6927500"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90" name="Google Shape;2890;p74"/>
          <p:cNvCxnSpPr/>
          <p:nvPr/>
        </p:nvCxnSpPr>
        <p:spPr>
          <a:xfrm rot="10800000" flipH="1">
            <a:off x="6790462"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91" name="Google Shape;2891;p74"/>
          <p:cNvCxnSpPr/>
          <p:nvPr/>
        </p:nvCxnSpPr>
        <p:spPr>
          <a:xfrm rot="10800000">
            <a:off x="7050691"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92" name="Google Shape;2892;p74"/>
          <p:cNvCxnSpPr/>
          <p:nvPr/>
        </p:nvCxnSpPr>
        <p:spPr>
          <a:xfrm rot="10800000">
            <a:off x="7057397"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93" name="Google Shape;2893;p74"/>
          <p:cNvCxnSpPr/>
          <p:nvPr/>
        </p:nvCxnSpPr>
        <p:spPr>
          <a:xfrm rot="10800000" flipH="1">
            <a:off x="6789174"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94" name="Google Shape;2894;p74"/>
          <p:cNvCxnSpPr/>
          <p:nvPr/>
        </p:nvCxnSpPr>
        <p:spPr>
          <a:xfrm>
            <a:off x="6951127"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895" name="Google Shape;2895;p74"/>
          <p:cNvCxnSpPr/>
          <p:nvPr/>
        </p:nvCxnSpPr>
        <p:spPr>
          <a:xfrm rot="10800000" flipH="1">
            <a:off x="6938101"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96" name="Google Shape;2896;p74"/>
          <p:cNvCxnSpPr/>
          <p:nvPr/>
        </p:nvCxnSpPr>
        <p:spPr>
          <a:xfrm rot="10800000" flipH="1">
            <a:off x="6849782"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897" name="Google Shape;2897;p74"/>
          <p:cNvSpPr/>
          <p:nvPr/>
        </p:nvSpPr>
        <p:spPr>
          <a:xfrm>
            <a:off x="6966864"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8" name="Google Shape;2898;p74"/>
          <p:cNvSpPr/>
          <p:nvPr/>
        </p:nvSpPr>
        <p:spPr>
          <a:xfrm>
            <a:off x="6831465"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9" name="Google Shape;2899;p74"/>
          <p:cNvSpPr/>
          <p:nvPr/>
        </p:nvSpPr>
        <p:spPr>
          <a:xfrm>
            <a:off x="6773701"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0" name="Google Shape;2900;p74"/>
          <p:cNvSpPr/>
          <p:nvPr/>
        </p:nvSpPr>
        <p:spPr>
          <a:xfrm>
            <a:off x="6923814"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1" name="Google Shape;2901;p74"/>
          <p:cNvSpPr/>
          <p:nvPr/>
        </p:nvSpPr>
        <p:spPr>
          <a:xfrm>
            <a:off x="6936118"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2" name="Google Shape;2902;p74"/>
          <p:cNvSpPr/>
          <p:nvPr/>
        </p:nvSpPr>
        <p:spPr>
          <a:xfrm>
            <a:off x="7016374"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3" name="Google Shape;2903;p74"/>
          <p:cNvSpPr/>
          <p:nvPr/>
        </p:nvSpPr>
        <p:spPr>
          <a:xfrm>
            <a:off x="6808142"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4" name="Google Shape;2904;p74"/>
          <p:cNvSpPr/>
          <p:nvPr/>
        </p:nvSpPr>
        <p:spPr>
          <a:xfrm>
            <a:off x="7056133"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5" name="Google Shape;2905;p74"/>
          <p:cNvSpPr/>
          <p:nvPr/>
        </p:nvSpPr>
        <p:spPr>
          <a:xfrm>
            <a:off x="6782215"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6" name="Google Shape;2906;p74"/>
          <p:cNvSpPr/>
          <p:nvPr/>
        </p:nvSpPr>
        <p:spPr>
          <a:xfrm>
            <a:off x="7041492"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7" name="Google Shape;2907;p74"/>
          <p:cNvSpPr/>
          <p:nvPr/>
        </p:nvSpPr>
        <p:spPr>
          <a:xfrm>
            <a:off x="7119419"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8" name="Google Shape;2908;p74"/>
          <p:cNvSpPr/>
          <p:nvPr/>
        </p:nvSpPr>
        <p:spPr>
          <a:xfrm>
            <a:off x="7072797"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9" name="Google Shape;2909;p74"/>
          <p:cNvSpPr/>
          <p:nvPr/>
        </p:nvSpPr>
        <p:spPr>
          <a:xfrm>
            <a:off x="6784649"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0" name="Google Shape;2910;p74"/>
          <p:cNvSpPr/>
          <p:nvPr/>
        </p:nvSpPr>
        <p:spPr>
          <a:xfrm>
            <a:off x="6747651"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1" name="Google Shape;2911;p74"/>
          <p:cNvSpPr/>
          <p:nvPr/>
        </p:nvSpPr>
        <p:spPr>
          <a:xfrm>
            <a:off x="6789352"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2" name="Google Shape;2912;p74"/>
          <p:cNvCxnSpPr/>
          <p:nvPr/>
        </p:nvCxnSpPr>
        <p:spPr>
          <a:xfrm>
            <a:off x="7082227" y="5143252"/>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913" name="Google Shape;2913;p74"/>
          <p:cNvCxnSpPr/>
          <p:nvPr/>
        </p:nvCxnSpPr>
        <p:spPr>
          <a:xfrm>
            <a:off x="7120533" y="5328694"/>
            <a:ext cx="22752" cy="138591"/>
          </a:xfrm>
          <a:prstGeom prst="straightConnector1">
            <a:avLst/>
          </a:prstGeom>
          <a:noFill/>
          <a:ln w="9525" cap="flat" cmpd="sng">
            <a:solidFill>
              <a:srgbClr val="1CB7E8"/>
            </a:solidFill>
            <a:prstDash val="solid"/>
            <a:round/>
            <a:headEnd type="none" w="sm" len="sm"/>
            <a:tailEnd type="none" w="sm" len="sm"/>
          </a:ln>
        </p:spPr>
      </p:cxnSp>
      <p:sp>
        <p:nvSpPr>
          <p:cNvPr id="2914" name="Google Shape;2914;p74"/>
          <p:cNvSpPr/>
          <p:nvPr/>
        </p:nvSpPr>
        <p:spPr>
          <a:xfrm>
            <a:off x="7114185" y="53175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5" name="Google Shape;2915;p74"/>
          <p:cNvSpPr/>
          <p:nvPr/>
        </p:nvSpPr>
        <p:spPr>
          <a:xfrm>
            <a:off x="7139038" y="546591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6" name="Google Shape;2916;p74"/>
          <p:cNvSpPr/>
          <p:nvPr/>
        </p:nvSpPr>
        <p:spPr>
          <a:xfrm>
            <a:off x="7076144"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7" name="Google Shape;2917;p74"/>
          <p:cNvCxnSpPr/>
          <p:nvPr/>
        </p:nvCxnSpPr>
        <p:spPr>
          <a:xfrm rot="10800000" flipH="1">
            <a:off x="6759615"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18" name="Google Shape;2918;p74"/>
          <p:cNvCxnSpPr/>
          <p:nvPr/>
        </p:nvCxnSpPr>
        <p:spPr>
          <a:xfrm rot="10800000" flipH="1">
            <a:off x="6730223"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19" name="Google Shape;2919;p74"/>
          <p:cNvSpPr/>
          <p:nvPr/>
        </p:nvSpPr>
        <p:spPr>
          <a:xfrm>
            <a:off x="6780805"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0" name="Google Shape;2920;p74"/>
          <p:cNvSpPr/>
          <p:nvPr/>
        </p:nvSpPr>
        <p:spPr>
          <a:xfrm>
            <a:off x="6754037"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1" name="Google Shape;2921;p74"/>
          <p:cNvSpPr/>
          <p:nvPr/>
        </p:nvSpPr>
        <p:spPr>
          <a:xfrm>
            <a:off x="6721014"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2" name="Google Shape;2922;p74"/>
          <p:cNvSpPr txBox="1"/>
          <p:nvPr/>
        </p:nvSpPr>
        <p:spPr>
          <a:xfrm>
            <a:off x="370636" y="5653222"/>
            <a:ext cx="652624"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id=2</a:t>
            </a:r>
            <a:endParaRPr/>
          </a:p>
        </p:txBody>
      </p:sp>
      <p:sp>
        <p:nvSpPr>
          <p:cNvPr id="2923" name="Google Shape;2923;p74"/>
          <p:cNvSpPr txBox="1"/>
          <p:nvPr/>
        </p:nvSpPr>
        <p:spPr>
          <a:xfrm>
            <a:off x="5770509" y="5653222"/>
            <a:ext cx="80047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id=3</a:t>
            </a:r>
            <a:endParaRPr/>
          </a:p>
        </p:txBody>
      </p:sp>
      <p:sp>
        <p:nvSpPr>
          <p:cNvPr id="2924" name="Google Shape;2924;p74"/>
          <p:cNvSpPr/>
          <p:nvPr/>
        </p:nvSpPr>
        <p:spPr>
          <a:xfrm rot="5400000">
            <a:off x="582388"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5" name="Google Shape;2925;p74"/>
          <p:cNvSpPr/>
          <p:nvPr/>
        </p:nvSpPr>
        <p:spPr>
          <a:xfrm rot="5400000">
            <a:off x="407943"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5881541" y="5083880"/>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929" name="Google Shape;2929;p74"/>
          <p:cNvCxnSpPr/>
          <p:nvPr/>
        </p:nvCxnSpPr>
        <p:spPr>
          <a:xfrm>
            <a:off x="7846298"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30" name="Google Shape;2930;p74"/>
          <p:cNvCxnSpPr/>
          <p:nvPr/>
        </p:nvCxnSpPr>
        <p:spPr>
          <a:xfrm rot="10800000" flipH="1">
            <a:off x="7820447"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31" name="Google Shape;2931;p74"/>
          <p:cNvCxnSpPr/>
          <p:nvPr/>
        </p:nvCxnSpPr>
        <p:spPr>
          <a:xfrm rot="10800000" flipH="1">
            <a:off x="7789562"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32" name="Google Shape;2932;p74"/>
          <p:cNvCxnSpPr/>
          <p:nvPr/>
        </p:nvCxnSpPr>
        <p:spPr>
          <a:xfrm rot="10800000">
            <a:off x="7816292"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33" name="Google Shape;2933;p74"/>
          <p:cNvCxnSpPr/>
          <p:nvPr/>
        </p:nvCxnSpPr>
        <p:spPr>
          <a:xfrm rot="10800000">
            <a:off x="8040618"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34" name="Google Shape;2934;p74"/>
          <p:cNvCxnSpPr/>
          <p:nvPr/>
        </p:nvCxnSpPr>
        <p:spPr>
          <a:xfrm rot="10800000">
            <a:off x="8069878"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35" name="Google Shape;2935;p74"/>
          <p:cNvCxnSpPr/>
          <p:nvPr/>
        </p:nvCxnSpPr>
        <p:spPr>
          <a:xfrm rot="10800000" flipH="1">
            <a:off x="7946655"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36" name="Google Shape;2936;p74"/>
          <p:cNvCxnSpPr/>
          <p:nvPr/>
        </p:nvCxnSpPr>
        <p:spPr>
          <a:xfrm rot="10800000" flipH="1">
            <a:off x="7809617"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37" name="Google Shape;2937;p74"/>
          <p:cNvCxnSpPr/>
          <p:nvPr/>
        </p:nvCxnSpPr>
        <p:spPr>
          <a:xfrm rot="10800000">
            <a:off x="8069846"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38" name="Google Shape;2938;p74"/>
          <p:cNvCxnSpPr/>
          <p:nvPr/>
        </p:nvCxnSpPr>
        <p:spPr>
          <a:xfrm rot="10800000">
            <a:off x="8076552"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39" name="Google Shape;2939;p74"/>
          <p:cNvCxnSpPr/>
          <p:nvPr/>
        </p:nvCxnSpPr>
        <p:spPr>
          <a:xfrm rot="10800000" flipH="1">
            <a:off x="7808329"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40" name="Google Shape;2940;p74"/>
          <p:cNvCxnSpPr/>
          <p:nvPr/>
        </p:nvCxnSpPr>
        <p:spPr>
          <a:xfrm>
            <a:off x="7970282"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41" name="Google Shape;2941;p74"/>
          <p:cNvCxnSpPr/>
          <p:nvPr/>
        </p:nvCxnSpPr>
        <p:spPr>
          <a:xfrm rot="10800000" flipH="1">
            <a:off x="7957256"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42" name="Google Shape;2942;p74"/>
          <p:cNvCxnSpPr/>
          <p:nvPr/>
        </p:nvCxnSpPr>
        <p:spPr>
          <a:xfrm rot="10800000" flipH="1">
            <a:off x="7868937"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43" name="Google Shape;2943;p74"/>
          <p:cNvSpPr/>
          <p:nvPr/>
        </p:nvSpPr>
        <p:spPr>
          <a:xfrm>
            <a:off x="7986019"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4" name="Google Shape;2944;p74"/>
          <p:cNvSpPr/>
          <p:nvPr/>
        </p:nvSpPr>
        <p:spPr>
          <a:xfrm>
            <a:off x="7850620"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5" name="Google Shape;2945;p74"/>
          <p:cNvSpPr/>
          <p:nvPr/>
        </p:nvSpPr>
        <p:spPr>
          <a:xfrm>
            <a:off x="7792856"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6" name="Google Shape;2946;p74"/>
          <p:cNvSpPr/>
          <p:nvPr/>
        </p:nvSpPr>
        <p:spPr>
          <a:xfrm>
            <a:off x="7942969"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7" name="Google Shape;2947;p74"/>
          <p:cNvSpPr/>
          <p:nvPr/>
        </p:nvSpPr>
        <p:spPr>
          <a:xfrm>
            <a:off x="7955273"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8" name="Google Shape;2948;p74"/>
          <p:cNvSpPr/>
          <p:nvPr/>
        </p:nvSpPr>
        <p:spPr>
          <a:xfrm>
            <a:off x="8035529"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9" name="Google Shape;2949;p74"/>
          <p:cNvSpPr/>
          <p:nvPr/>
        </p:nvSpPr>
        <p:spPr>
          <a:xfrm>
            <a:off x="7827297"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0" name="Google Shape;2950;p74"/>
          <p:cNvSpPr/>
          <p:nvPr/>
        </p:nvSpPr>
        <p:spPr>
          <a:xfrm>
            <a:off x="8075288"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1" name="Google Shape;2951;p74"/>
          <p:cNvSpPr/>
          <p:nvPr/>
        </p:nvSpPr>
        <p:spPr>
          <a:xfrm>
            <a:off x="7801370"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2" name="Google Shape;2952;p74"/>
          <p:cNvSpPr/>
          <p:nvPr/>
        </p:nvSpPr>
        <p:spPr>
          <a:xfrm>
            <a:off x="8060647"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3" name="Google Shape;2953;p74"/>
          <p:cNvSpPr/>
          <p:nvPr/>
        </p:nvSpPr>
        <p:spPr>
          <a:xfrm>
            <a:off x="8138574"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4" name="Google Shape;2954;p74"/>
          <p:cNvSpPr/>
          <p:nvPr/>
        </p:nvSpPr>
        <p:spPr>
          <a:xfrm>
            <a:off x="8091952"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5" name="Google Shape;2955;p74"/>
          <p:cNvSpPr/>
          <p:nvPr/>
        </p:nvSpPr>
        <p:spPr>
          <a:xfrm>
            <a:off x="7803804"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6" name="Google Shape;2956;p74"/>
          <p:cNvSpPr/>
          <p:nvPr/>
        </p:nvSpPr>
        <p:spPr>
          <a:xfrm>
            <a:off x="7766806"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7" name="Google Shape;2957;p74"/>
          <p:cNvSpPr/>
          <p:nvPr/>
        </p:nvSpPr>
        <p:spPr>
          <a:xfrm>
            <a:off x="7808507"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58" name="Google Shape;2958;p74"/>
          <p:cNvCxnSpPr/>
          <p:nvPr/>
        </p:nvCxnSpPr>
        <p:spPr>
          <a:xfrm rot="10800000" flipH="1">
            <a:off x="8101382" y="4997201"/>
            <a:ext cx="45145" cy="146051"/>
          </a:xfrm>
          <a:prstGeom prst="straightConnector1">
            <a:avLst/>
          </a:prstGeom>
          <a:noFill/>
          <a:ln w="9525" cap="flat" cmpd="sng">
            <a:solidFill>
              <a:srgbClr val="128CB2"/>
            </a:solidFill>
            <a:prstDash val="solid"/>
            <a:round/>
            <a:headEnd type="none" w="sm" len="sm"/>
            <a:tailEnd type="none" w="sm" len="sm"/>
          </a:ln>
        </p:spPr>
      </p:cxnSp>
      <p:cxnSp>
        <p:nvCxnSpPr>
          <p:cNvPr id="2959" name="Google Shape;2959;p74"/>
          <p:cNvCxnSpPr/>
          <p:nvPr/>
        </p:nvCxnSpPr>
        <p:spPr>
          <a:xfrm rot="10800000" flipH="1">
            <a:off x="8156358" y="4852916"/>
            <a:ext cx="29315" cy="125978"/>
          </a:xfrm>
          <a:prstGeom prst="straightConnector1">
            <a:avLst/>
          </a:prstGeom>
          <a:noFill/>
          <a:ln w="9525" cap="flat" cmpd="sng">
            <a:solidFill>
              <a:srgbClr val="1CB7E8"/>
            </a:solidFill>
            <a:prstDash val="solid"/>
            <a:round/>
            <a:headEnd type="none" w="sm" len="sm"/>
            <a:tailEnd type="none" w="sm" len="sm"/>
          </a:ln>
        </p:spPr>
      </p:cxnSp>
      <p:sp>
        <p:nvSpPr>
          <p:cNvPr id="2960" name="Google Shape;2960;p74"/>
          <p:cNvSpPr/>
          <p:nvPr/>
        </p:nvSpPr>
        <p:spPr>
          <a:xfrm>
            <a:off x="8142900" y="49860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1" name="Google Shape;2961;p74"/>
          <p:cNvSpPr/>
          <p:nvPr/>
        </p:nvSpPr>
        <p:spPr>
          <a:xfrm>
            <a:off x="8177536" y="483257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2" name="Google Shape;2962;p74"/>
          <p:cNvSpPr/>
          <p:nvPr/>
        </p:nvSpPr>
        <p:spPr>
          <a:xfrm>
            <a:off x="8095299"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3" name="Google Shape;2963;p74"/>
          <p:cNvCxnSpPr/>
          <p:nvPr/>
        </p:nvCxnSpPr>
        <p:spPr>
          <a:xfrm rot="10800000" flipH="1">
            <a:off x="7778770"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64" name="Google Shape;2964;p74"/>
          <p:cNvCxnSpPr/>
          <p:nvPr/>
        </p:nvCxnSpPr>
        <p:spPr>
          <a:xfrm rot="10800000" flipH="1">
            <a:off x="7749378"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65" name="Google Shape;2965;p74"/>
          <p:cNvSpPr/>
          <p:nvPr/>
        </p:nvSpPr>
        <p:spPr>
          <a:xfrm>
            <a:off x="7799960"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6" name="Google Shape;2966;p74"/>
          <p:cNvSpPr/>
          <p:nvPr/>
        </p:nvSpPr>
        <p:spPr>
          <a:xfrm>
            <a:off x="7773192"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7" name="Google Shape;2967;p74"/>
          <p:cNvSpPr/>
          <p:nvPr/>
        </p:nvSpPr>
        <p:spPr>
          <a:xfrm>
            <a:off x="7740169"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8" name="Google Shape;2968;p74"/>
          <p:cNvCxnSpPr/>
          <p:nvPr/>
        </p:nvCxnSpPr>
        <p:spPr>
          <a:xfrm>
            <a:off x="894975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69" name="Google Shape;2969;p74"/>
          <p:cNvCxnSpPr/>
          <p:nvPr/>
        </p:nvCxnSpPr>
        <p:spPr>
          <a:xfrm rot="10800000" flipH="1">
            <a:off x="892390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70" name="Google Shape;2970;p74"/>
          <p:cNvCxnSpPr/>
          <p:nvPr/>
        </p:nvCxnSpPr>
        <p:spPr>
          <a:xfrm rot="10800000" flipH="1">
            <a:off x="889301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71" name="Google Shape;2971;p74"/>
          <p:cNvCxnSpPr/>
          <p:nvPr/>
        </p:nvCxnSpPr>
        <p:spPr>
          <a:xfrm rot="10800000">
            <a:off x="891974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72" name="Google Shape;2972;p74"/>
          <p:cNvCxnSpPr/>
          <p:nvPr/>
        </p:nvCxnSpPr>
        <p:spPr>
          <a:xfrm rot="10800000">
            <a:off x="914407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73" name="Google Shape;2973;p74"/>
          <p:cNvCxnSpPr/>
          <p:nvPr/>
        </p:nvCxnSpPr>
        <p:spPr>
          <a:xfrm rot="10800000">
            <a:off x="917333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74" name="Google Shape;2974;p74"/>
          <p:cNvCxnSpPr/>
          <p:nvPr/>
        </p:nvCxnSpPr>
        <p:spPr>
          <a:xfrm rot="10800000" flipH="1">
            <a:off x="905011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75" name="Google Shape;2975;p74"/>
          <p:cNvCxnSpPr/>
          <p:nvPr/>
        </p:nvCxnSpPr>
        <p:spPr>
          <a:xfrm rot="10800000" flipH="1">
            <a:off x="891307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76" name="Google Shape;2976;p74"/>
          <p:cNvCxnSpPr/>
          <p:nvPr/>
        </p:nvCxnSpPr>
        <p:spPr>
          <a:xfrm rot="10800000">
            <a:off x="917330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77" name="Google Shape;2977;p74"/>
          <p:cNvCxnSpPr/>
          <p:nvPr/>
        </p:nvCxnSpPr>
        <p:spPr>
          <a:xfrm rot="10800000">
            <a:off x="918000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78" name="Google Shape;2978;p74"/>
          <p:cNvCxnSpPr/>
          <p:nvPr/>
        </p:nvCxnSpPr>
        <p:spPr>
          <a:xfrm rot="10800000" flipH="1">
            <a:off x="891178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79" name="Google Shape;2979;p74"/>
          <p:cNvCxnSpPr/>
          <p:nvPr/>
        </p:nvCxnSpPr>
        <p:spPr>
          <a:xfrm>
            <a:off x="907373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80" name="Google Shape;2980;p74"/>
          <p:cNvCxnSpPr/>
          <p:nvPr/>
        </p:nvCxnSpPr>
        <p:spPr>
          <a:xfrm rot="10800000" flipH="1">
            <a:off x="906071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81" name="Google Shape;2981;p74"/>
          <p:cNvCxnSpPr/>
          <p:nvPr/>
        </p:nvCxnSpPr>
        <p:spPr>
          <a:xfrm rot="10800000" flipH="1">
            <a:off x="897239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82" name="Google Shape;2982;p74"/>
          <p:cNvSpPr/>
          <p:nvPr/>
        </p:nvSpPr>
        <p:spPr>
          <a:xfrm>
            <a:off x="908947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3" name="Google Shape;2983;p74"/>
          <p:cNvSpPr/>
          <p:nvPr/>
        </p:nvSpPr>
        <p:spPr>
          <a:xfrm>
            <a:off x="895407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4" name="Google Shape;2984;p74"/>
          <p:cNvSpPr/>
          <p:nvPr/>
        </p:nvSpPr>
        <p:spPr>
          <a:xfrm>
            <a:off x="889631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5" name="Google Shape;2985;p74"/>
          <p:cNvSpPr/>
          <p:nvPr/>
        </p:nvSpPr>
        <p:spPr>
          <a:xfrm>
            <a:off x="904642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6" name="Google Shape;2986;p74"/>
          <p:cNvSpPr/>
          <p:nvPr/>
        </p:nvSpPr>
        <p:spPr>
          <a:xfrm>
            <a:off x="905873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7" name="Google Shape;2987;p74"/>
          <p:cNvSpPr/>
          <p:nvPr/>
        </p:nvSpPr>
        <p:spPr>
          <a:xfrm>
            <a:off x="913898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8" name="Google Shape;2988;p74"/>
          <p:cNvSpPr/>
          <p:nvPr/>
        </p:nvSpPr>
        <p:spPr>
          <a:xfrm>
            <a:off x="893075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9" name="Google Shape;2989;p74"/>
          <p:cNvSpPr/>
          <p:nvPr/>
        </p:nvSpPr>
        <p:spPr>
          <a:xfrm>
            <a:off x="917874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0" name="Google Shape;2990;p74"/>
          <p:cNvSpPr/>
          <p:nvPr/>
        </p:nvSpPr>
        <p:spPr>
          <a:xfrm>
            <a:off x="890482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1" name="Google Shape;2991;p74"/>
          <p:cNvSpPr/>
          <p:nvPr/>
        </p:nvSpPr>
        <p:spPr>
          <a:xfrm>
            <a:off x="916410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2" name="Google Shape;2992;p74"/>
          <p:cNvSpPr/>
          <p:nvPr/>
        </p:nvSpPr>
        <p:spPr>
          <a:xfrm>
            <a:off x="924203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3" name="Google Shape;2993;p74"/>
          <p:cNvSpPr/>
          <p:nvPr/>
        </p:nvSpPr>
        <p:spPr>
          <a:xfrm>
            <a:off x="919540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4" name="Google Shape;2994;p74"/>
          <p:cNvSpPr/>
          <p:nvPr/>
        </p:nvSpPr>
        <p:spPr>
          <a:xfrm>
            <a:off x="890726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5" name="Google Shape;2995;p74"/>
          <p:cNvSpPr/>
          <p:nvPr/>
        </p:nvSpPr>
        <p:spPr>
          <a:xfrm>
            <a:off x="887026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6" name="Google Shape;2996;p74"/>
          <p:cNvSpPr/>
          <p:nvPr/>
        </p:nvSpPr>
        <p:spPr>
          <a:xfrm>
            <a:off x="891196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058570" y="5056639"/>
            <a:ext cx="146269" cy="86614"/>
          </a:xfrm>
          <a:prstGeom prst="straightConnector1">
            <a:avLst/>
          </a:prstGeom>
          <a:noFill/>
          <a:ln w="9525" cap="flat" cmpd="sng">
            <a:solidFill>
              <a:srgbClr val="128CB2"/>
            </a:solidFill>
            <a:prstDash val="solid"/>
            <a:round/>
            <a:headEnd type="none" w="sm" len="sm"/>
            <a:tailEnd type="none" w="sm" len="sm"/>
          </a:ln>
        </p:spPr>
      </p:cxnSp>
      <p:cxnSp>
        <p:nvCxnSpPr>
          <p:cNvPr id="2998" name="Google Shape;2998;p74"/>
          <p:cNvCxnSpPr/>
          <p:nvPr/>
        </p:nvCxnSpPr>
        <p:spPr>
          <a:xfrm rot="10800000">
            <a:off x="8913646" y="5019819"/>
            <a:ext cx="115338" cy="30296"/>
          </a:xfrm>
          <a:prstGeom prst="straightConnector1">
            <a:avLst/>
          </a:prstGeom>
          <a:noFill/>
          <a:ln w="9525" cap="flat" cmpd="sng">
            <a:solidFill>
              <a:srgbClr val="1CB7E8"/>
            </a:solidFill>
            <a:prstDash val="solid"/>
            <a:round/>
            <a:headEnd type="none" w="sm" len="sm"/>
            <a:tailEnd type="none" w="sm" len="sm"/>
          </a:ln>
        </p:spPr>
      </p:cxnSp>
      <p:sp>
        <p:nvSpPr>
          <p:cNvPr id="2999" name="Google Shape;2999;p74"/>
          <p:cNvSpPr/>
          <p:nvPr/>
        </p:nvSpPr>
        <p:spPr>
          <a:xfrm>
            <a:off x="9034549" y="505011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0" name="Google Shape;3000;p74"/>
          <p:cNvSpPr/>
          <p:nvPr/>
        </p:nvSpPr>
        <p:spPr>
          <a:xfrm>
            <a:off x="8892766" y="5011369"/>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1" name="Google Shape;3001;p74"/>
          <p:cNvSpPr/>
          <p:nvPr/>
        </p:nvSpPr>
        <p:spPr>
          <a:xfrm>
            <a:off x="919875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2" name="Google Shape;3002;p74"/>
          <p:cNvCxnSpPr/>
          <p:nvPr/>
        </p:nvCxnSpPr>
        <p:spPr>
          <a:xfrm rot="10800000" flipH="1">
            <a:off x="888222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03" name="Google Shape;3003;p74"/>
          <p:cNvCxnSpPr/>
          <p:nvPr/>
        </p:nvCxnSpPr>
        <p:spPr>
          <a:xfrm rot="10800000" flipH="1">
            <a:off x="885283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04" name="Google Shape;3004;p74"/>
          <p:cNvSpPr/>
          <p:nvPr/>
        </p:nvSpPr>
        <p:spPr>
          <a:xfrm>
            <a:off x="890341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5" name="Google Shape;3005;p74"/>
          <p:cNvSpPr/>
          <p:nvPr/>
        </p:nvSpPr>
        <p:spPr>
          <a:xfrm>
            <a:off x="887664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6" name="Google Shape;3006;p74"/>
          <p:cNvSpPr/>
          <p:nvPr/>
        </p:nvSpPr>
        <p:spPr>
          <a:xfrm>
            <a:off x="884362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7" name="Google Shape;3007;p74"/>
          <p:cNvCxnSpPr/>
          <p:nvPr/>
        </p:nvCxnSpPr>
        <p:spPr>
          <a:xfrm>
            <a:off x="1002987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3008" name="Google Shape;3008;p74"/>
          <p:cNvCxnSpPr/>
          <p:nvPr/>
        </p:nvCxnSpPr>
        <p:spPr>
          <a:xfrm rot="10800000" flipH="1">
            <a:off x="1000402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09" name="Google Shape;3009;p74"/>
          <p:cNvCxnSpPr/>
          <p:nvPr/>
        </p:nvCxnSpPr>
        <p:spPr>
          <a:xfrm rot="10800000" flipH="1">
            <a:off x="997313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10" name="Google Shape;3010;p74"/>
          <p:cNvCxnSpPr/>
          <p:nvPr/>
        </p:nvCxnSpPr>
        <p:spPr>
          <a:xfrm rot="10800000">
            <a:off x="999986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3011" name="Google Shape;3011;p74"/>
          <p:cNvCxnSpPr/>
          <p:nvPr/>
        </p:nvCxnSpPr>
        <p:spPr>
          <a:xfrm rot="10800000">
            <a:off x="1022419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12" name="Google Shape;3012;p74"/>
          <p:cNvCxnSpPr/>
          <p:nvPr/>
        </p:nvCxnSpPr>
        <p:spPr>
          <a:xfrm rot="10800000">
            <a:off x="1025345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13" name="Google Shape;3013;p74"/>
          <p:cNvCxnSpPr/>
          <p:nvPr/>
        </p:nvCxnSpPr>
        <p:spPr>
          <a:xfrm rot="10800000" flipH="1">
            <a:off x="1013023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14" name="Google Shape;3014;p74"/>
          <p:cNvCxnSpPr/>
          <p:nvPr/>
        </p:nvCxnSpPr>
        <p:spPr>
          <a:xfrm rot="10800000" flipH="1">
            <a:off x="999319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15" name="Google Shape;3015;p74"/>
          <p:cNvCxnSpPr/>
          <p:nvPr/>
        </p:nvCxnSpPr>
        <p:spPr>
          <a:xfrm rot="10800000">
            <a:off x="1025342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16" name="Google Shape;3016;p74"/>
          <p:cNvCxnSpPr/>
          <p:nvPr/>
        </p:nvCxnSpPr>
        <p:spPr>
          <a:xfrm rot="10800000">
            <a:off x="1026012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17" name="Google Shape;3017;p74"/>
          <p:cNvCxnSpPr/>
          <p:nvPr/>
        </p:nvCxnSpPr>
        <p:spPr>
          <a:xfrm rot="10800000" flipH="1">
            <a:off x="999190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18" name="Google Shape;3018;p74"/>
          <p:cNvCxnSpPr/>
          <p:nvPr/>
        </p:nvCxnSpPr>
        <p:spPr>
          <a:xfrm>
            <a:off x="1015385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3019" name="Google Shape;3019;p74"/>
          <p:cNvCxnSpPr/>
          <p:nvPr/>
        </p:nvCxnSpPr>
        <p:spPr>
          <a:xfrm rot="10800000" flipH="1">
            <a:off x="1014083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20" name="Google Shape;3020;p74"/>
          <p:cNvCxnSpPr/>
          <p:nvPr/>
        </p:nvCxnSpPr>
        <p:spPr>
          <a:xfrm rot="10800000" flipH="1">
            <a:off x="1005251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3021" name="Google Shape;3021;p74"/>
          <p:cNvSpPr/>
          <p:nvPr/>
        </p:nvSpPr>
        <p:spPr>
          <a:xfrm>
            <a:off x="1016959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2" name="Google Shape;3022;p74"/>
          <p:cNvSpPr/>
          <p:nvPr/>
        </p:nvSpPr>
        <p:spPr>
          <a:xfrm>
            <a:off x="1003419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3" name="Google Shape;3023;p74"/>
          <p:cNvSpPr/>
          <p:nvPr/>
        </p:nvSpPr>
        <p:spPr>
          <a:xfrm>
            <a:off x="997643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4" name="Google Shape;3024;p74"/>
          <p:cNvSpPr/>
          <p:nvPr/>
        </p:nvSpPr>
        <p:spPr>
          <a:xfrm>
            <a:off x="1012654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5" name="Google Shape;3025;p74"/>
          <p:cNvSpPr/>
          <p:nvPr/>
        </p:nvSpPr>
        <p:spPr>
          <a:xfrm>
            <a:off x="1013885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6" name="Google Shape;3026;p74"/>
          <p:cNvSpPr/>
          <p:nvPr/>
        </p:nvSpPr>
        <p:spPr>
          <a:xfrm>
            <a:off x="1021910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7" name="Google Shape;3027;p74"/>
          <p:cNvSpPr/>
          <p:nvPr/>
        </p:nvSpPr>
        <p:spPr>
          <a:xfrm>
            <a:off x="1001087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8" name="Google Shape;3028;p74"/>
          <p:cNvSpPr/>
          <p:nvPr/>
        </p:nvSpPr>
        <p:spPr>
          <a:xfrm>
            <a:off x="1025886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9" name="Google Shape;3029;p74"/>
          <p:cNvSpPr/>
          <p:nvPr/>
        </p:nvSpPr>
        <p:spPr>
          <a:xfrm>
            <a:off x="998494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0" name="Google Shape;3030;p74"/>
          <p:cNvSpPr/>
          <p:nvPr/>
        </p:nvSpPr>
        <p:spPr>
          <a:xfrm>
            <a:off x="1024422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1" name="Google Shape;3031;p74"/>
          <p:cNvSpPr/>
          <p:nvPr/>
        </p:nvSpPr>
        <p:spPr>
          <a:xfrm>
            <a:off x="1032215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2" name="Google Shape;3032;p74"/>
          <p:cNvSpPr/>
          <p:nvPr/>
        </p:nvSpPr>
        <p:spPr>
          <a:xfrm>
            <a:off x="1027552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3" name="Google Shape;3033;p74"/>
          <p:cNvSpPr/>
          <p:nvPr/>
        </p:nvSpPr>
        <p:spPr>
          <a:xfrm>
            <a:off x="998738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4" name="Google Shape;3034;p74"/>
          <p:cNvSpPr/>
          <p:nvPr/>
        </p:nvSpPr>
        <p:spPr>
          <a:xfrm>
            <a:off x="995038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5" name="Google Shape;3035;p74"/>
          <p:cNvSpPr/>
          <p:nvPr/>
        </p:nvSpPr>
        <p:spPr>
          <a:xfrm>
            <a:off x="999208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36" name="Google Shape;3036;p74"/>
          <p:cNvCxnSpPr/>
          <p:nvPr/>
        </p:nvCxnSpPr>
        <p:spPr>
          <a:xfrm flipH="1">
            <a:off x="10169651" y="5143252"/>
            <a:ext cx="115308" cy="133054"/>
          </a:xfrm>
          <a:prstGeom prst="straightConnector1">
            <a:avLst/>
          </a:prstGeom>
          <a:noFill/>
          <a:ln w="9525" cap="flat" cmpd="sng">
            <a:solidFill>
              <a:srgbClr val="128CB2"/>
            </a:solidFill>
            <a:prstDash val="solid"/>
            <a:round/>
            <a:headEnd type="none" w="sm" len="sm"/>
            <a:tailEnd type="none" w="sm" len="sm"/>
          </a:ln>
        </p:spPr>
      </p:cxnSp>
      <p:cxnSp>
        <p:nvCxnSpPr>
          <p:cNvPr id="3037" name="Google Shape;3037;p74"/>
          <p:cNvCxnSpPr/>
          <p:nvPr/>
        </p:nvCxnSpPr>
        <p:spPr>
          <a:xfrm flipH="1">
            <a:off x="10086879" y="5293284"/>
            <a:ext cx="74541" cy="93176"/>
          </a:xfrm>
          <a:prstGeom prst="straightConnector1">
            <a:avLst/>
          </a:prstGeom>
          <a:noFill/>
          <a:ln w="9525" cap="flat" cmpd="sng">
            <a:solidFill>
              <a:srgbClr val="1CB7E8"/>
            </a:solidFill>
            <a:prstDash val="solid"/>
            <a:round/>
            <a:headEnd type="none" w="sm" len="sm"/>
            <a:tailEnd type="none" w="sm" len="sm"/>
          </a:ln>
        </p:spPr>
      </p:cxnSp>
      <p:sp>
        <p:nvSpPr>
          <p:cNvPr id="3038" name="Google Shape;3038;p74"/>
          <p:cNvSpPr/>
          <p:nvPr/>
        </p:nvSpPr>
        <p:spPr>
          <a:xfrm>
            <a:off x="10159087" y="52746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9" name="Google Shape;3039;p74"/>
          <p:cNvSpPr/>
          <p:nvPr/>
        </p:nvSpPr>
        <p:spPr>
          <a:xfrm>
            <a:off x="10073692" y="539139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0" name="Google Shape;3040;p74"/>
          <p:cNvSpPr/>
          <p:nvPr/>
        </p:nvSpPr>
        <p:spPr>
          <a:xfrm>
            <a:off x="1027887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41" name="Google Shape;3041;p74"/>
          <p:cNvCxnSpPr/>
          <p:nvPr/>
        </p:nvCxnSpPr>
        <p:spPr>
          <a:xfrm rot="10800000" flipH="1">
            <a:off x="996234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42" name="Google Shape;3042;p74"/>
          <p:cNvCxnSpPr/>
          <p:nvPr/>
        </p:nvCxnSpPr>
        <p:spPr>
          <a:xfrm rot="10800000" flipH="1">
            <a:off x="993295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43" name="Google Shape;3043;p74"/>
          <p:cNvSpPr/>
          <p:nvPr/>
        </p:nvSpPr>
        <p:spPr>
          <a:xfrm>
            <a:off x="998353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4" name="Google Shape;3044;p74"/>
          <p:cNvSpPr/>
          <p:nvPr/>
        </p:nvSpPr>
        <p:spPr>
          <a:xfrm>
            <a:off x="995676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5" name="Google Shape;3045;p74"/>
          <p:cNvSpPr/>
          <p:nvPr/>
        </p:nvSpPr>
        <p:spPr>
          <a:xfrm>
            <a:off x="992374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6" name="Google Shape;3046;p74"/>
          <p:cNvSpPr/>
          <p:nvPr/>
        </p:nvSpPr>
        <p:spPr>
          <a:xfrm>
            <a:off x="7167563" y="4938713"/>
            <a:ext cx="259980" cy="528637"/>
          </a:xfrm>
          <a:custGeom>
            <a:avLst/>
            <a:gdLst/>
            <a:ahLst/>
            <a:cxnLst/>
            <a:rect l="l" t="t" r="r" b="b"/>
            <a:pathLst>
              <a:path w="259980" h="528637" extrusionOk="0">
                <a:moveTo>
                  <a:pt x="0" y="528637"/>
                </a:moveTo>
                <a:cubicBezTo>
                  <a:pt x="107156" y="484584"/>
                  <a:pt x="214313" y="440531"/>
                  <a:pt x="247650" y="352425"/>
                </a:cubicBezTo>
                <a:cubicBezTo>
                  <a:pt x="280988" y="264319"/>
                  <a:pt x="240506" y="132159"/>
                  <a:pt x="200025"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7" name="Google Shape;3047;p74"/>
          <p:cNvSpPr/>
          <p:nvPr/>
        </p:nvSpPr>
        <p:spPr>
          <a:xfrm>
            <a:off x="7691438" y="4758011"/>
            <a:ext cx="481012" cy="237852"/>
          </a:xfrm>
          <a:custGeom>
            <a:avLst/>
            <a:gdLst/>
            <a:ahLst/>
            <a:cxnLst/>
            <a:rect l="l" t="t" r="r" b="b"/>
            <a:pathLst>
              <a:path w="481012" h="237852" extrusionOk="0">
                <a:moveTo>
                  <a:pt x="481012" y="66402"/>
                </a:moveTo>
                <a:cubicBezTo>
                  <a:pt x="361553" y="23539"/>
                  <a:pt x="242094" y="-19323"/>
                  <a:pt x="161925" y="9252"/>
                </a:cubicBezTo>
                <a:cubicBezTo>
                  <a:pt x="81756" y="37827"/>
                  <a:pt x="40878" y="137839"/>
                  <a:pt x="0" y="23785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8" name="Google Shape;3048;p74"/>
          <p:cNvSpPr/>
          <p:nvPr/>
        </p:nvSpPr>
        <p:spPr>
          <a:xfrm>
            <a:off x="8798898" y="5010150"/>
            <a:ext cx="154602" cy="428625"/>
          </a:xfrm>
          <a:custGeom>
            <a:avLst/>
            <a:gdLst/>
            <a:ahLst/>
            <a:cxnLst/>
            <a:rect l="l" t="t" r="r" b="b"/>
            <a:pathLst>
              <a:path w="154602" h="428625" extrusionOk="0">
                <a:moveTo>
                  <a:pt x="78402" y="0"/>
                </a:moveTo>
                <a:cubicBezTo>
                  <a:pt x="33952" y="73819"/>
                  <a:pt x="-10498" y="147638"/>
                  <a:pt x="2202" y="219075"/>
                </a:cubicBezTo>
                <a:cubicBezTo>
                  <a:pt x="14902" y="290512"/>
                  <a:pt x="84752" y="359568"/>
                  <a:pt x="154602" y="42862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9" name="Google Shape;3049;p74"/>
          <p:cNvSpPr/>
          <p:nvPr/>
        </p:nvSpPr>
        <p:spPr>
          <a:xfrm>
            <a:off x="10048875" y="5414963"/>
            <a:ext cx="428625" cy="86212"/>
          </a:xfrm>
          <a:custGeom>
            <a:avLst/>
            <a:gdLst/>
            <a:ahLst/>
            <a:cxnLst/>
            <a:rect l="l" t="t" r="r" b="b"/>
            <a:pathLst>
              <a:path w="428625" h="86212" extrusionOk="0">
                <a:moveTo>
                  <a:pt x="0" y="0"/>
                </a:moveTo>
                <a:cubicBezTo>
                  <a:pt x="78581" y="40481"/>
                  <a:pt x="157163" y="80963"/>
                  <a:pt x="228600" y="85725"/>
                </a:cubicBezTo>
                <a:cubicBezTo>
                  <a:pt x="300038" y="90488"/>
                  <a:pt x="364331" y="59531"/>
                  <a:pt x="428625" y="2857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0" name="Google Shape;3050;p74"/>
          <p:cNvSpPr/>
          <p:nvPr/>
        </p:nvSpPr>
        <p:spPr>
          <a:xfrm>
            <a:off x="1928813" y="5113553"/>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1" name="Google Shape;3051;p74"/>
          <p:cNvSpPr/>
          <p:nvPr/>
        </p:nvSpPr>
        <p:spPr>
          <a:xfrm flipH="1">
            <a:off x="1285448" y="5125424"/>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2" name="Google Shape;3052;p74"/>
          <p:cNvSpPr/>
          <p:nvPr/>
        </p:nvSpPr>
        <p:spPr>
          <a:xfrm rot="-5400000" flipH="1">
            <a:off x="937669" y="1461066"/>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3" name="Google Shape;3053;p74"/>
          <p:cNvSpPr/>
          <p:nvPr/>
        </p:nvSpPr>
        <p:spPr>
          <a:xfrm rot="5400000">
            <a:off x="1691656" y="1461068"/>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4" name="Google Shape;3054;p74"/>
          <p:cNvSpPr/>
          <p:nvPr/>
        </p:nvSpPr>
        <p:spPr>
          <a:xfrm>
            <a:off x="310345" y="3100604"/>
            <a:ext cx="555101" cy="555101"/>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LAND</a:t>
            </a:r>
            <a:endParaRPr/>
          </a:p>
        </p:txBody>
      </p:sp>
      <p:sp>
        <p:nvSpPr>
          <p:cNvPr id="3055" name="Google Shape;3055;p74"/>
          <p:cNvSpPr txBox="1"/>
          <p:nvPr/>
        </p:nvSpPr>
        <p:spPr>
          <a:xfrm>
            <a:off x="193876" y="3725410"/>
            <a:ext cx="818110"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id=6</a:t>
            </a:r>
            <a:endParaRPr/>
          </a:p>
        </p:txBody>
      </p:sp>
      <p:cxnSp>
        <p:nvCxnSpPr>
          <p:cNvPr id="3056" name="Google Shape;3056;p74"/>
          <p:cNvCxnSpPr/>
          <p:nvPr/>
        </p:nvCxnSpPr>
        <p:spPr>
          <a:xfrm>
            <a:off x="250422" y="27666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057" name="Google Shape;3057;p74"/>
          <p:cNvCxnSpPr/>
          <p:nvPr/>
        </p:nvCxnSpPr>
        <p:spPr>
          <a:xfrm>
            <a:off x="3994256"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58" name="Google Shape;3058;p74"/>
          <p:cNvCxnSpPr/>
          <p:nvPr/>
        </p:nvCxnSpPr>
        <p:spPr>
          <a:xfrm rot="10800000" flipH="1">
            <a:off x="3968405"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59" name="Google Shape;3059;p74"/>
          <p:cNvCxnSpPr/>
          <p:nvPr/>
        </p:nvCxnSpPr>
        <p:spPr>
          <a:xfrm rot="10800000" flipH="1">
            <a:off x="3937520"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60" name="Google Shape;3060;p74"/>
          <p:cNvCxnSpPr/>
          <p:nvPr/>
        </p:nvCxnSpPr>
        <p:spPr>
          <a:xfrm rot="10800000">
            <a:off x="3964250"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61" name="Google Shape;3061;p74"/>
          <p:cNvCxnSpPr/>
          <p:nvPr/>
        </p:nvCxnSpPr>
        <p:spPr>
          <a:xfrm rot="10800000">
            <a:off x="4188576"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62" name="Google Shape;3062;p74"/>
          <p:cNvCxnSpPr/>
          <p:nvPr/>
        </p:nvCxnSpPr>
        <p:spPr>
          <a:xfrm rot="10800000">
            <a:off x="4217836"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63" name="Google Shape;3063;p74"/>
          <p:cNvCxnSpPr/>
          <p:nvPr/>
        </p:nvCxnSpPr>
        <p:spPr>
          <a:xfrm rot="10800000" flipH="1">
            <a:off x="4094613"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64" name="Google Shape;3064;p74"/>
          <p:cNvCxnSpPr/>
          <p:nvPr/>
        </p:nvCxnSpPr>
        <p:spPr>
          <a:xfrm rot="10800000" flipH="1">
            <a:off x="3957575"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65" name="Google Shape;3065;p74"/>
          <p:cNvCxnSpPr/>
          <p:nvPr/>
        </p:nvCxnSpPr>
        <p:spPr>
          <a:xfrm rot="10800000">
            <a:off x="4217804"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66" name="Google Shape;3066;p74"/>
          <p:cNvCxnSpPr/>
          <p:nvPr/>
        </p:nvCxnSpPr>
        <p:spPr>
          <a:xfrm rot="10800000">
            <a:off x="4224510"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67" name="Google Shape;3067;p74"/>
          <p:cNvCxnSpPr/>
          <p:nvPr/>
        </p:nvCxnSpPr>
        <p:spPr>
          <a:xfrm rot="10800000" flipH="1">
            <a:off x="3956287"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68" name="Google Shape;3068;p74"/>
          <p:cNvCxnSpPr/>
          <p:nvPr/>
        </p:nvCxnSpPr>
        <p:spPr>
          <a:xfrm>
            <a:off x="4244644" y="327034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069" name="Google Shape;3069;p74"/>
          <p:cNvCxnSpPr/>
          <p:nvPr/>
        </p:nvCxnSpPr>
        <p:spPr>
          <a:xfrm>
            <a:off x="4264075" y="343821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070" name="Google Shape;3070;p74"/>
          <p:cNvCxnSpPr/>
          <p:nvPr/>
        </p:nvCxnSpPr>
        <p:spPr>
          <a:xfrm>
            <a:off x="4118240"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071" name="Google Shape;3071;p74"/>
          <p:cNvCxnSpPr/>
          <p:nvPr/>
        </p:nvCxnSpPr>
        <p:spPr>
          <a:xfrm rot="10800000" flipH="1">
            <a:off x="3919624" y="330061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72" name="Google Shape;3072;p74"/>
          <p:cNvCxnSpPr/>
          <p:nvPr/>
        </p:nvCxnSpPr>
        <p:spPr>
          <a:xfrm rot="10800000" flipH="1">
            <a:off x="3890232" y="343694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073" name="Google Shape;3073;p74"/>
          <p:cNvCxnSpPr/>
          <p:nvPr/>
        </p:nvCxnSpPr>
        <p:spPr>
          <a:xfrm rot="10800000" flipH="1">
            <a:off x="4105214"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74" name="Google Shape;3074;p74"/>
          <p:cNvCxnSpPr/>
          <p:nvPr/>
        </p:nvCxnSpPr>
        <p:spPr>
          <a:xfrm rot="10800000" flipH="1">
            <a:off x="4016895"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075" name="Google Shape;3075;p74"/>
          <p:cNvSpPr/>
          <p:nvPr/>
        </p:nvSpPr>
        <p:spPr>
          <a:xfrm>
            <a:off x="4257727" y="34270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6" name="Google Shape;3076;p74"/>
          <p:cNvSpPr/>
          <p:nvPr/>
        </p:nvSpPr>
        <p:spPr>
          <a:xfrm>
            <a:off x="4273345" y="360091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7" name="Google Shape;3077;p74"/>
          <p:cNvSpPr/>
          <p:nvPr/>
        </p:nvSpPr>
        <p:spPr>
          <a:xfrm>
            <a:off x="4238561"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8" name="Google Shape;3078;p74"/>
          <p:cNvSpPr/>
          <p:nvPr/>
        </p:nvSpPr>
        <p:spPr>
          <a:xfrm>
            <a:off x="4133977"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9" name="Google Shape;3079;p74"/>
          <p:cNvSpPr/>
          <p:nvPr/>
        </p:nvSpPr>
        <p:spPr>
          <a:xfrm>
            <a:off x="3998578"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0" name="Google Shape;3080;p74"/>
          <p:cNvSpPr/>
          <p:nvPr/>
        </p:nvSpPr>
        <p:spPr>
          <a:xfrm>
            <a:off x="3940814"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1" name="Google Shape;3081;p74"/>
          <p:cNvSpPr/>
          <p:nvPr/>
        </p:nvSpPr>
        <p:spPr>
          <a:xfrm>
            <a:off x="3914046" y="341977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2" name="Google Shape;3082;p74"/>
          <p:cNvSpPr/>
          <p:nvPr/>
        </p:nvSpPr>
        <p:spPr>
          <a:xfrm>
            <a:off x="3881023" y="358370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3" name="Google Shape;3083;p74"/>
          <p:cNvSpPr/>
          <p:nvPr/>
        </p:nvSpPr>
        <p:spPr>
          <a:xfrm>
            <a:off x="4090927"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4" name="Google Shape;3084;p74"/>
          <p:cNvSpPr/>
          <p:nvPr/>
        </p:nvSpPr>
        <p:spPr>
          <a:xfrm>
            <a:off x="4103231"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5" name="Google Shape;3085;p74"/>
          <p:cNvSpPr/>
          <p:nvPr/>
        </p:nvSpPr>
        <p:spPr>
          <a:xfrm>
            <a:off x="4183487"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6" name="Google Shape;3086;p74"/>
          <p:cNvSpPr/>
          <p:nvPr/>
        </p:nvSpPr>
        <p:spPr>
          <a:xfrm>
            <a:off x="3975255"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7" name="Google Shape;3087;p74"/>
          <p:cNvSpPr/>
          <p:nvPr/>
        </p:nvSpPr>
        <p:spPr>
          <a:xfrm>
            <a:off x="4223246"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8" name="Google Shape;3088;p74"/>
          <p:cNvSpPr/>
          <p:nvPr/>
        </p:nvSpPr>
        <p:spPr>
          <a:xfrm>
            <a:off x="3949328"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9" name="Google Shape;3089;p74"/>
          <p:cNvSpPr/>
          <p:nvPr/>
        </p:nvSpPr>
        <p:spPr>
          <a:xfrm>
            <a:off x="4208605"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0" name="Google Shape;3090;p74"/>
          <p:cNvSpPr/>
          <p:nvPr/>
        </p:nvSpPr>
        <p:spPr>
          <a:xfrm>
            <a:off x="4286532"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1" name="Google Shape;3091;p74"/>
          <p:cNvSpPr/>
          <p:nvPr/>
        </p:nvSpPr>
        <p:spPr>
          <a:xfrm>
            <a:off x="4239910"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2" name="Google Shape;3092;p74"/>
          <p:cNvSpPr/>
          <p:nvPr/>
        </p:nvSpPr>
        <p:spPr>
          <a:xfrm>
            <a:off x="3951762"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3" name="Google Shape;3093;p74"/>
          <p:cNvSpPr/>
          <p:nvPr/>
        </p:nvSpPr>
        <p:spPr>
          <a:xfrm>
            <a:off x="3914764"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4" name="Google Shape;3094;p74"/>
          <p:cNvSpPr/>
          <p:nvPr/>
        </p:nvSpPr>
        <p:spPr>
          <a:xfrm>
            <a:off x="3956465"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95" name="Google Shape;3095;p74"/>
          <p:cNvCxnSpPr/>
          <p:nvPr/>
        </p:nvCxnSpPr>
        <p:spPr>
          <a:xfrm>
            <a:off x="1420532"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96" name="Google Shape;3096;p74"/>
          <p:cNvCxnSpPr/>
          <p:nvPr/>
        </p:nvCxnSpPr>
        <p:spPr>
          <a:xfrm rot="10800000" flipH="1">
            <a:off x="1394681"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97" name="Google Shape;3097;p74"/>
          <p:cNvCxnSpPr/>
          <p:nvPr/>
        </p:nvCxnSpPr>
        <p:spPr>
          <a:xfrm rot="10800000" flipH="1">
            <a:off x="1363796"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98" name="Google Shape;3098;p74"/>
          <p:cNvCxnSpPr/>
          <p:nvPr/>
        </p:nvCxnSpPr>
        <p:spPr>
          <a:xfrm rot="10800000">
            <a:off x="1390526"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99" name="Google Shape;3099;p74"/>
          <p:cNvCxnSpPr/>
          <p:nvPr/>
        </p:nvCxnSpPr>
        <p:spPr>
          <a:xfrm rot="10800000">
            <a:off x="1614852"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00" name="Google Shape;3100;p74"/>
          <p:cNvCxnSpPr/>
          <p:nvPr/>
        </p:nvCxnSpPr>
        <p:spPr>
          <a:xfrm rot="10800000">
            <a:off x="1644112"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01" name="Google Shape;3101;p74"/>
          <p:cNvCxnSpPr/>
          <p:nvPr/>
        </p:nvCxnSpPr>
        <p:spPr>
          <a:xfrm rot="10800000" flipH="1">
            <a:off x="1520889"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02" name="Google Shape;3102;p74"/>
          <p:cNvCxnSpPr/>
          <p:nvPr/>
        </p:nvCxnSpPr>
        <p:spPr>
          <a:xfrm rot="10800000" flipH="1">
            <a:off x="1383851"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03" name="Google Shape;3103;p74"/>
          <p:cNvCxnSpPr/>
          <p:nvPr/>
        </p:nvCxnSpPr>
        <p:spPr>
          <a:xfrm rot="10800000">
            <a:off x="1644080"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04" name="Google Shape;3104;p74"/>
          <p:cNvCxnSpPr/>
          <p:nvPr/>
        </p:nvCxnSpPr>
        <p:spPr>
          <a:xfrm rot="10800000">
            <a:off x="1650786"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05" name="Google Shape;3105;p74"/>
          <p:cNvCxnSpPr/>
          <p:nvPr/>
        </p:nvCxnSpPr>
        <p:spPr>
          <a:xfrm rot="10800000" flipH="1">
            <a:off x="1382563"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06" name="Google Shape;3106;p74"/>
          <p:cNvCxnSpPr/>
          <p:nvPr/>
        </p:nvCxnSpPr>
        <p:spPr>
          <a:xfrm rot="10800000" flipH="1">
            <a:off x="1670920" y="3092633"/>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3107" name="Google Shape;3107;p74"/>
          <p:cNvCxnSpPr/>
          <p:nvPr/>
        </p:nvCxnSpPr>
        <p:spPr>
          <a:xfrm rot="10800000" flipH="1">
            <a:off x="1704467" y="2914779"/>
            <a:ext cx="7590" cy="176057"/>
          </a:xfrm>
          <a:prstGeom prst="straightConnector1">
            <a:avLst/>
          </a:prstGeom>
          <a:noFill/>
          <a:ln w="9525" cap="flat" cmpd="sng">
            <a:solidFill>
              <a:srgbClr val="1CB7E8"/>
            </a:solidFill>
            <a:prstDash val="solid"/>
            <a:round/>
            <a:headEnd type="none" w="sm" len="sm"/>
            <a:tailEnd type="none" w="sm" len="sm"/>
          </a:ln>
        </p:spPr>
      </p:cxnSp>
      <p:cxnSp>
        <p:nvCxnSpPr>
          <p:cNvPr id="3108" name="Google Shape;3108;p74"/>
          <p:cNvCxnSpPr/>
          <p:nvPr/>
        </p:nvCxnSpPr>
        <p:spPr>
          <a:xfrm>
            <a:off x="1544516"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09" name="Google Shape;3109;p74"/>
          <p:cNvCxnSpPr/>
          <p:nvPr/>
        </p:nvCxnSpPr>
        <p:spPr>
          <a:xfrm>
            <a:off x="1354227" y="3121702"/>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3110" name="Google Shape;3110;p74"/>
          <p:cNvCxnSpPr/>
          <p:nvPr/>
        </p:nvCxnSpPr>
        <p:spPr>
          <a:xfrm rot="10800000">
            <a:off x="1351065" y="2937171"/>
            <a:ext cx="1330" cy="155048"/>
          </a:xfrm>
          <a:prstGeom prst="straightConnector1">
            <a:avLst/>
          </a:prstGeom>
          <a:noFill/>
          <a:ln w="9525" cap="flat" cmpd="sng">
            <a:solidFill>
              <a:srgbClr val="7178FB"/>
            </a:solidFill>
            <a:prstDash val="solid"/>
            <a:round/>
            <a:headEnd type="none" w="sm" len="sm"/>
            <a:tailEnd type="none" w="sm" len="sm"/>
          </a:ln>
        </p:spPr>
      </p:cxnSp>
      <p:cxnSp>
        <p:nvCxnSpPr>
          <p:cNvPr id="3111" name="Google Shape;3111;p74"/>
          <p:cNvCxnSpPr/>
          <p:nvPr/>
        </p:nvCxnSpPr>
        <p:spPr>
          <a:xfrm rot="10800000" flipH="1">
            <a:off x="1531490"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12" name="Google Shape;3112;p74"/>
          <p:cNvCxnSpPr/>
          <p:nvPr/>
        </p:nvCxnSpPr>
        <p:spPr>
          <a:xfrm rot="10800000" flipH="1">
            <a:off x="1443171"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13" name="Google Shape;3113;p74"/>
          <p:cNvSpPr/>
          <p:nvPr/>
        </p:nvSpPr>
        <p:spPr>
          <a:xfrm>
            <a:off x="1698119" y="30796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4" name="Google Shape;3114;p74"/>
          <p:cNvSpPr/>
          <p:nvPr/>
        </p:nvSpPr>
        <p:spPr>
          <a:xfrm>
            <a:off x="1706871" y="289495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5" name="Google Shape;3115;p74"/>
          <p:cNvSpPr/>
          <p:nvPr/>
        </p:nvSpPr>
        <p:spPr>
          <a:xfrm>
            <a:off x="1664837"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6" name="Google Shape;3116;p74"/>
          <p:cNvSpPr/>
          <p:nvPr/>
        </p:nvSpPr>
        <p:spPr>
          <a:xfrm>
            <a:off x="1560253"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7" name="Google Shape;3117;p74"/>
          <p:cNvSpPr/>
          <p:nvPr/>
        </p:nvSpPr>
        <p:spPr>
          <a:xfrm>
            <a:off x="1424854"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8" name="Google Shape;3118;p74"/>
          <p:cNvSpPr/>
          <p:nvPr/>
        </p:nvSpPr>
        <p:spPr>
          <a:xfrm>
            <a:off x="1367090"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74"/>
          <p:cNvSpPr/>
          <p:nvPr/>
        </p:nvSpPr>
        <p:spPr>
          <a:xfrm>
            <a:off x="1346303" y="31006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74"/>
          <p:cNvSpPr/>
          <p:nvPr/>
        </p:nvSpPr>
        <p:spPr>
          <a:xfrm>
            <a:off x="1345801" y="291034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74"/>
          <p:cNvSpPr/>
          <p:nvPr/>
        </p:nvSpPr>
        <p:spPr>
          <a:xfrm>
            <a:off x="1517203"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74"/>
          <p:cNvSpPr/>
          <p:nvPr/>
        </p:nvSpPr>
        <p:spPr>
          <a:xfrm>
            <a:off x="1529507"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74"/>
          <p:cNvSpPr/>
          <p:nvPr/>
        </p:nvSpPr>
        <p:spPr>
          <a:xfrm>
            <a:off x="1609763"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74"/>
          <p:cNvSpPr/>
          <p:nvPr/>
        </p:nvSpPr>
        <p:spPr>
          <a:xfrm>
            <a:off x="1401531"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74"/>
          <p:cNvSpPr/>
          <p:nvPr/>
        </p:nvSpPr>
        <p:spPr>
          <a:xfrm>
            <a:off x="1649522"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74"/>
          <p:cNvSpPr/>
          <p:nvPr/>
        </p:nvSpPr>
        <p:spPr>
          <a:xfrm>
            <a:off x="1375604"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74"/>
          <p:cNvSpPr/>
          <p:nvPr/>
        </p:nvSpPr>
        <p:spPr>
          <a:xfrm>
            <a:off x="1634881"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74"/>
          <p:cNvSpPr/>
          <p:nvPr/>
        </p:nvSpPr>
        <p:spPr>
          <a:xfrm>
            <a:off x="1712808"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74"/>
          <p:cNvSpPr/>
          <p:nvPr/>
        </p:nvSpPr>
        <p:spPr>
          <a:xfrm>
            <a:off x="1666186"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74"/>
          <p:cNvSpPr/>
          <p:nvPr/>
        </p:nvSpPr>
        <p:spPr>
          <a:xfrm>
            <a:off x="1378038"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74"/>
          <p:cNvSpPr/>
          <p:nvPr/>
        </p:nvSpPr>
        <p:spPr>
          <a:xfrm>
            <a:off x="1341040"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74"/>
          <p:cNvSpPr/>
          <p:nvPr/>
        </p:nvSpPr>
        <p:spPr>
          <a:xfrm>
            <a:off x="1382741"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33" name="Google Shape;3133;p74"/>
          <p:cNvCxnSpPr/>
          <p:nvPr/>
        </p:nvCxnSpPr>
        <p:spPr>
          <a:xfrm>
            <a:off x="250422" y="42525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134" name="Google Shape;3134;p74"/>
          <p:cNvCxnSpPr/>
          <p:nvPr/>
        </p:nvCxnSpPr>
        <p:spPr>
          <a:xfrm>
            <a:off x="2693978"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135" name="Google Shape;3135;p74"/>
          <p:cNvCxnSpPr/>
          <p:nvPr/>
        </p:nvCxnSpPr>
        <p:spPr>
          <a:xfrm rot="10800000" flipH="1">
            <a:off x="2668127"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36" name="Google Shape;3136;p74"/>
          <p:cNvCxnSpPr/>
          <p:nvPr/>
        </p:nvCxnSpPr>
        <p:spPr>
          <a:xfrm rot="10800000" flipH="1">
            <a:off x="2637242"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37" name="Google Shape;3137;p74"/>
          <p:cNvCxnSpPr/>
          <p:nvPr/>
        </p:nvCxnSpPr>
        <p:spPr>
          <a:xfrm rot="10800000">
            <a:off x="2663972"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138" name="Google Shape;3138;p74"/>
          <p:cNvCxnSpPr/>
          <p:nvPr/>
        </p:nvCxnSpPr>
        <p:spPr>
          <a:xfrm rot="10800000">
            <a:off x="2888298"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39" name="Google Shape;3139;p74"/>
          <p:cNvCxnSpPr/>
          <p:nvPr/>
        </p:nvCxnSpPr>
        <p:spPr>
          <a:xfrm rot="10800000">
            <a:off x="2917558"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40" name="Google Shape;3140;p74"/>
          <p:cNvCxnSpPr/>
          <p:nvPr/>
        </p:nvCxnSpPr>
        <p:spPr>
          <a:xfrm rot="10800000" flipH="1">
            <a:off x="2794335"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41" name="Google Shape;3141;p74"/>
          <p:cNvCxnSpPr/>
          <p:nvPr/>
        </p:nvCxnSpPr>
        <p:spPr>
          <a:xfrm rot="10800000" flipH="1">
            <a:off x="2657297"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42" name="Google Shape;3142;p74"/>
          <p:cNvCxnSpPr/>
          <p:nvPr/>
        </p:nvCxnSpPr>
        <p:spPr>
          <a:xfrm rot="10800000">
            <a:off x="2917526"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43" name="Google Shape;3143;p74"/>
          <p:cNvCxnSpPr/>
          <p:nvPr/>
        </p:nvCxnSpPr>
        <p:spPr>
          <a:xfrm rot="10800000">
            <a:off x="2924232"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44" name="Google Shape;3144;p74"/>
          <p:cNvCxnSpPr/>
          <p:nvPr/>
        </p:nvCxnSpPr>
        <p:spPr>
          <a:xfrm rot="10800000" flipH="1">
            <a:off x="2656009"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45" name="Google Shape;3145;p74"/>
          <p:cNvCxnSpPr/>
          <p:nvPr/>
        </p:nvCxnSpPr>
        <p:spPr>
          <a:xfrm>
            <a:off x="2944366" y="3270341"/>
            <a:ext cx="174833" cy="42"/>
          </a:xfrm>
          <a:prstGeom prst="straightConnector1">
            <a:avLst/>
          </a:prstGeom>
          <a:noFill/>
          <a:ln w="9525" cap="flat" cmpd="sng">
            <a:solidFill>
              <a:srgbClr val="128CB2"/>
            </a:solidFill>
            <a:prstDash val="solid"/>
            <a:round/>
            <a:headEnd type="none" w="sm" len="sm"/>
            <a:tailEnd type="none" w="sm" len="sm"/>
          </a:ln>
        </p:spPr>
      </p:cxnSp>
      <p:cxnSp>
        <p:nvCxnSpPr>
          <p:cNvPr id="3146" name="Google Shape;3146;p74"/>
          <p:cNvCxnSpPr/>
          <p:nvPr/>
        </p:nvCxnSpPr>
        <p:spPr>
          <a:xfrm>
            <a:off x="3144459" y="326995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147" name="Google Shape;3147;p74"/>
          <p:cNvCxnSpPr/>
          <p:nvPr/>
        </p:nvCxnSpPr>
        <p:spPr>
          <a:xfrm>
            <a:off x="2817962"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48" name="Google Shape;3148;p74"/>
          <p:cNvCxnSpPr/>
          <p:nvPr/>
        </p:nvCxnSpPr>
        <p:spPr>
          <a:xfrm>
            <a:off x="2462944" y="3300611"/>
            <a:ext cx="177690" cy="1"/>
          </a:xfrm>
          <a:prstGeom prst="straightConnector1">
            <a:avLst/>
          </a:prstGeom>
          <a:noFill/>
          <a:ln w="9525" cap="flat" cmpd="sng">
            <a:solidFill>
              <a:srgbClr val="1722F9"/>
            </a:solidFill>
            <a:prstDash val="solid"/>
            <a:round/>
            <a:headEnd type="none" w="sm" len="sm"/>
            <a:tailEnd type="none" w="sm" len="sm"/>
          </a:ln>
        </p:spPr>
      </p:cxnSp>
      <p:cxnSp>
        <p:nvCxnSpPr>
          <p:cNvPr id="3149" name="Google Shape;3149;p74"/>
          <p:cNvCxnSpPr/>
          <p:nvPr/>
        </p:nvCxnSpPr>
        <p:spPr>
          <a:xfrm rot="10800000">
            <a:off x="2274983" y="3304168"/>
            <a:ext cx="151512" cy="0"/>
          </a:xfrm>
          <a:prstGeom prst="straightConnector1">
            <a:avLst/>
          </a:prstGeom>
          <a:noFill/>
          <a:ln w="9525" cap="flat" cmpd="sng">
            <a:solidFill>
              <a:srgbClr val="7178FB"/>
            </a:solidFill>
            <a:prstDash val="solid"/>
            <a:round/>
            <a:headEnd type="none" w="sm" len="sm"/>
            <a:tailEnd type="none" w="sm" len="sm"/>
          </a:ln>
        </p:spPr>
      </p:cxnSp>
      <p:cxnSp>
        <p:nvCxnSpPr>
          <p:cNvPr id="3150" name="Google Shape;3150;p74"/>
          <p:cNvCxnSpPr/>
          <p:nvPr/>
        </p:nvCxnSpPr>
        <p:spPr>
          <a:xfrm rot="10800000" flipH="1">
            <a:off x="2804936"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51" name="Google Shape;3151;p74"/>
          <p:cNvCxnSpPr/>
          <p:nvPr/>
        </p:nvCxnSpPr>
        <p:spPr>
          <a:xfrm rot="10800000" flipH="1">
            <a:off x="2716617"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52" name="Google Shape;3152;p74"/>
          <p:cNvSpPr/>
          <p:nvPr/>
        </p:nvSpPr>
        <p:spPr>
          <a:xfrm>
            <a:off x="3124594" y="327016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74"/>
          <p:cNvSpPr/>
          <p:nvPr/>
        </p:nvSpPr>
        <p:spPr>
          <a:xfrm>
            <a:off x="3320219" y="326088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74"/>
          <p:cNvSpPr/>
          <p:nvPr/>
        </p:nvSpPr>
        <p:spPr>
          <a:xfrm>
            <a:off x="2938283"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74"/>
          <p:cNvSpPr/>
          <p:nvPr/>
        </p:nvSpPr>
        <p:spPr>
          <a:xfrm>
            <a:off x="2833699"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74"/>
          <p:cNvSpPr/>
          <p:nvPr/>
        </p:nvSpPr>
        <p:spPr>
          <a:xfrm>
            <a:off x="2698300"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74"/>
          <p:cNvSpPr/>
          <p:nvPr/>
        </p:nvSpPr>
        <p:spPr>
          <a:xfrm>
            <a:off x="2640536"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74"/>
          <p:cNvSpPr/>
          <p:nvPr/>
        </p:nvSpPr>
        <p:spPr>
          <a:xfrm>
            <a:off x="2441870" y="32937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74"/>
          <p:cNvSpPr/>
          <p:nvPr/>
        </p:nvSpPr>
        <p:spPr>
          <a:xfrm>
            <a:off x="2254889" y="330568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74"/>
          <p:cNvSpPr/>
          <p:nvPr/>
        </p:nvSpPr>
        <p:spPr>
          <a:xfrm>
            <a:off x="2790649"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74"/>
          <p:cNvSpPr/>
          <p:nvPr/>
        </p:nvSpPr>
        <p:spPr>
          <a:xfrm>
            <a:off x="2802953"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74"/>
          <p:cNvSpPr/>
          <p:nvPr/>
        </p:nvSpPr>
        <p:spPr>
          <a:xfrm>
            <a:off x="2883209"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74"/>
          <p:cNvSpPr/>
          <p:nvPr/>
        </p:nvSpPr>
        <p:spPr>
          <a:xfrm>
            <a:off x="2674977"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74"/>
          <p:cNvSpPr/>
          <p:nvPr/>
        </p:nvSpPr>
        <p:spPr>
          <a:xfrm>
            <a:off x="2922968"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74"/>
          <p:cNvSpPr/>
          <p:nvPr/>
        </p:nvSpPr>
        <p:spPr>
          <a:xfrm>
            <a:off x="2649050"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74"/>
          <p:cNvSpPr/>
          <p:nvPr/>
        </p:nvSpPr>
        <p:spPr>
          <a:xfrm>
            <a:off x="2908327"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74"/>
          <p:cNvSpPr/>
          <p:nvPr/>
        </p:nvSpPr>
        <p:spPr>
          <a:xfrm>
            <a:off x="2986254"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74"/>
          <p:cNvSpPr/>
          <p:nvPr/>
        </p:nvSpPr>
        <p:spPr>
          <a:xfrm>
            <a:off x="2939632"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74"/>
          <p:cNvSpPr/>
          <p:nvPr/>
        </p:nvSpPr>
        <p:spPr>
          <a:xfrm>
            <a:off x="2651484"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74"/>
          <p:cNvSpPr/>
          <p:nvPr/>
        </p:nvSpPr>
        <p:spPr>
          <a:xfrm>
            <a:off x="2614486"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74"/>
          <p:cNvSpPr/>
          <p:nvPr/>
        </p:nvSpPr>
        <p:spPr>
          <a:xfrm>
            <a:off x="2656187"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74"/>
          <p:cNvSpPr/>
          <p:nvPr/>
        </p:nvSpPr>
        <p:spPr>
          <a:xfrm rot="10800000" flipH="1">
            <a:off x="2941005" y="3324881"/>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3" name="Google Shape;3173;p74"/>
          <p:cNvSpPr/>
          <p:nvPr/>
        </p:nvSpPr>
        <p:spPr>
          <a:xfrm rot="10800000">
            <a:off x="2263635" y="3357389"/>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4" name="Google Shape;3174;p74"/>
          <p:cNvSpPr/>
          <p:nvPr/>
        </p:nvSpPr>
        <p:spPr>
          <a:xfrm rot="5400000" flipH="1">
            <a:off x="1696057" y="2944637"/>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5" name="Google Shape;3175;p74"/>
          <p:cNvSpPr/>
          <p:nvPr/>
        </p:nvSpPr>
        <p:spPr>
          <a:xfrm rot="-5400000">
            <a:off x="983311" y="295003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176" name="Google Shape;3176;p74"/>
          <p:cNvCxnSpPr/>
          <p:nvPr/>
        </p:nvCxnSpPr>
        <p:spPr>
          <a:xfrm>
            <a:off x="689844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177" name="Google Shape;3177;p74"/>
          <p:cNvCxnSpPr/>
          <p:nvPr/>
        </p:nvCxnSpPr>
        <p:spPr>
          <a:xfrm rot="10800000" flipH="1">
            <a:off x="687259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78" name="Google Shape;3178;p74"/>
          <p:cNvCxnSpPr/>
          <p:nvPr/>
        </p:nvCxnSpPr>
        <p:spPr>
          <a:xfrm rot="10800000" flipH="1">
            <a:off x="684170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79" name="Google Shape;3179;p74"/>
          <p:cNvCxnSpPr/>
          <p:nvPr/>
        </p:nvCxnSpPr>
        <p:spPr>
          <a:xfrm rot="10800000">
            <a:off x="686843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180" name="Google Shape;3180;p74"/>
          <p:cNvCxnSpPr/>
          <p:nvPr/>
        </p:nvCxnSpPr>
        <p:spPr>
          <a:xfrm rot="10800000">
            <a:off x="709276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81" name="Google Shape;3181;p74"/>
          <p:cNvCxnSpPr/>
          <p:nvPr/>
        </p:nvCxnSpPr>
        <p:spPr>
          <a:xfrm rot="10800000">
            <a:off x="712202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82" name="Google Shape;3182;p74"/>
          <p:cNvCxnSpPr/>
          <p:nvPr/>
        </p:nvCxnSpPr>
        <p:spPr>
          <a:xfrm rot="10800000" flipH="1">
            <a:off x="699880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83" name="Google Shape;3183;p74"/>
          <p:cNvCxnSpPr/>
          <p:nvPr/>
        </p:nvCxnSpPr>
        <p:spPr>
          <a:xfrm rot="10800000" flipH="1">
            <a:off x="686176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84" name="Google Shape;3184;p74"/>
          <p:cNvCxnSpPr/>
          <p:nvPr/>
        </p:nvCxnSpPr>
        <p:spPr>
          <a:xfrm rot="10800000">
            <a:off x="712199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85" name="Google Shape;3185;p74"/>
          <p:cNvCxnSpPr/>
          <p:nvPr/>
        </p:nvCxnSpPr>
        <p:spPr>
          <a:xfrm rot="10800000">
            <a:off x="712869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86" name="Google Shape;3186;p74"/>
          <p:cNvCxnSpPr/>
          <p:nvPr/>
        </p:nvCxnSpPr>
        <p:spPr>
          <a:xfrm rot="10800000" flipH="1">
            <a:off x="686047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87" name="Google Shape;3187;p74"/>
          <p:cNvCxnSpPr/>
          <p:nvPr/>
        </p:nvCxnSpPr>
        <p:spPr>
          <a:xfrm>
            <a:off x="7148831" y="14204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188" name="Google Shape;3188;p74"/>
          <p:cNvCxnSpPr/>
          <p:nvPr/>
        </p:nvCxnSpPr>
        <p:spPr>
          <a:xfrm>
            <a:off x="7168262" y="15883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189" name="Google Shape;3189;p74"/>
          <p:cNvCxnSpPr/>
          <p:nvPr/>
        </p:nvCxnSpPr>
        <p:spPr>
          <a:xfrm>
            <a:off x="702242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190" name="Google Shape;3190;p74"/>
          <p:cNvCxnSpPr/>
          <p:nvPr/>
        </p:nvCxnSpPr>
        <p:spPr>
          <a:xfrm rot="10800000" flipH="1">
            <a:off x="6823811" y="14507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191" name="Google Shape;3191;p74"/>
          <p:cNvCxnSpPr/>
          <p:nvPr/>
        </p:nvCxnSpPr>
        <p:spPr>
          <a:xfrm rot="10800000" flipH="1">
            <a:off x="6794419" y="15870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192" name="Google Shape;3192;p74"/>
          <p:cNvCxnSpPr/>
          <p:nvPr/>
        </p:nvCxnSpPr>
        <p:spPr>
          <a:xfrm rot="10800000" flipH="1">
            <a:off x="700940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93" name="Google Shape;3193;p74"/>
          <p:cNvCxnSpPr/>
          <p:nvPr/>
        </p:nvCxnSpPr>
        <p:spPr>
          <a:xfrm rot="10800000" flipH="1">
            <a:off x="692108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194" name="Google Shape;3194;p74"/>
          <p:cNvSpPr/>
          <p:nvPr/>
        </p:nvSpPr>
        <p:spPr>
          <a:xfrm>
            <a:off x="7161914" y="15771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74"/>
          <p:cNvSpPr/>
          <p:nvPr/>
        </p:nvSpPr>
        <p:spPr>
          <a:xfrm>
            <a:off x="7177532" y="17510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74"/>
          <p:cNvSpPr/>
          <p:nvPr/>
        </p:nvSpPr>
        <p:spPr>
          <a:xfrm>
            <a:off x="7142748"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74"/>
          <p:cNvSpPr/>
          <p:nvPr/>
        </p:nvSpPr>
        <p:spPr>
          <a:xfrm>
            <a:off x="703816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74"/>
          <p:cNvSpPr/>
          <p:nvPr/>
        </p:nvSpPr>
        <p:spPr>
          <a:xfrm>
            <a:off x="690276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74"/>
          <p:cNvSpPr/>
          <p:nvPr/>
        </p:nvSpPr>
        <p:spPr>
          <a:xfrm>
            <a:off x="684500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74"/>
          <p:cNvSpPr/>
          <p:nvPr/>
        </p:nvSpPr>
        <p:spPr>
          <a:xfrm>
            <a:off x="6818233" y="15699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74"/>
          <p:cNvSpPr/>
          <p:nvPr/>
        </p:nvSpPr>
        <p:spPr>
          <a:xfrm>
            <a:off x="6785210" y="17338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74"/>
          <p:cNvSpPr/>
          <p:nvPr/>
        </p:nvSpPr>
        <p:spPr>
          <a:xfrm>
            <a:off x="699511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74"/>
          <p:cNvSpPr/>
          <p:nvPr/>
        </p:nvSpPr>
        <p:spPr>
          <a:xfrm>
            <a:off x="700741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74"/>
          <p:cNvSpPr/>
          <p:nvPr/>
        </p:nvSpPr>
        <p:spPr>
          <a:xfrm>
            <a:off x="708767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74"/>
          <p:cNvSpPr/>
          <p:nvPr/>
        </p:nvSpPr>
        <p:spPr>
          <a:xfrm>
            <a:off x="687944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74"/>
          <p:cNvSpPr/>
          <p:nvPr/>
        </p:nvSpPr>
        <p:spPr>
          <a:xfrm>
            <a:off x="712743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74"/>
          <p:cNvSpPr/>
          <p:nvPr/>
        </p:nvSpPr>
        <p:spPr>
          <a:xfrm>
            <a:off x="685351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74"/>
          <p:cNvSpPr/>
          <p:nvPr/>
        </p:nvSpPr>
        <p:spPr>
          <a:xfrm>
            <a:off x="711279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74"/>
          <p:cNvSpPr/>
          <p:nvPr/>
        </p:nvSpPr>
        <p:spPr>
          <a:xfrm>
            <a:off x="719071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74"/>
          <p:cNvSpPr/>
          <p:nvPr/>
        </p:nvSpPr>
        <p:spPr>
          <a:xfrm>
            <a:off x="714409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74"/>
          <p:cNvSpPr/>
          <p:nvPr/>
        </p:nvSpPr>
        <p:spPr>
          <a:xfrm>
            <a:off x="685594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74"/>
          <p:cNvSpPr/>
          <p:nvPr/>
        </p:nvSpPr>
        <p:spPr>
          <a:xfrm>
            <a:off x="681895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74"/>
          <p:cNvSpPr/>
          <p:nvPr/>
        </p:nvSpPr>
        <p:spPr>
          <a:xfrm>
            <a:off x="686065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74"/>
          <p:cNvSpPr/>
          <p:nvPr/>
        </p:nvSpPr>
        <p:spPr>
          <a:xfrm rot="-2485111" flipH="1">
            <a:off x="6648931" y="149543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15" name="Google Shape;3215;p74"/>
          <p:cNvCxnSpPr/>
          <p:nvPr/>
        </p:nvCxnSpPr>
        <p:spPr>
          <a:xfrm>
            <a:off x="9036467"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16" name="Google Shape;3216;p74"/>
          <p:cNvCxnSpPr/>
          <p:nvPr/>
        </p:nvCxnSpPr>
        <p:spPr>
          <a:xfrm rot="10800000" flipH="1">
            <a:off x="9010616"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17" name="Google Shape;3217;p74"/>
          <p:cNvCxnSpPr/>
          <p:nvPr/>
        </p:nvCxnSpPr>
        <p:spPr>
          <a:xfrm rot="10800000" flipH="1">
            <a:off x="8979731"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18" name="Google Shape;3218;p74"/>
          <p:cNvCxnSpPr/>
          <p:nvPr/>
        </p:nvCxnSpPr>
        <p:spPr>
          <a:xfrm rot="10800000">
            <a:off x="9006461"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19" name="Google Shape;3219;p74"/>
          <p:cNvCxnSpPr/>
          <p:nvPr/>
        </p:nvCxnSpPr>
        <p:spPr>
          <a:xfrm rot="10800000">
            <a:off x="9230787"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20" name="Google Shape;3220;p74"/>
          <p:cNvCxnSpPr/>
          <p:nvPr/>
        </p:nvCxnSpPr>
        <p:spPr>
          <a:xfrm rot="10800000">
            <a:off x="9260047"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21" name="Google Shape;3221;p74"/>
          <p:cNvCxnSpPr/>
          <p:nvPr/>
        </p:nvCxnSpPr>
        <p:spPr>
          <a:xfrm rot="10800000" flipH="1">
            <a:off x="9136824"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22" name="Google Shape;3222;p74"/>
          <p:cNvCxnSpPr/>
          <p:nvPr/>
        </p:nvCxnSpPr>
        <p:spPr>
          <a:xfrm rot="10800000" flipH="1">
            <a:off x="8999786"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23" name="Google Shape;3223;p74"/>
          <p:cNvCxnSpPr/>
          <p:nvPr/>
        </p:nvCxnSpPr>
        <p:spPr>
          <a:xfrm rot="10800000">
            <a:off x="9260015"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24" name="Google Shape;3224;p74"/>
          <p:cNvCxnSpPr/>
          <p:nvPr/>
        </p:nvCxnSpPr>
        <p:spPr>
          <a:xfrm rot="10800000">
            <a:off x="9266721"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25" name="Google Shape;3225;p74"/>
          <p:cNvCxnSpPr/>
          <p:nvPr/>
        </p:nvCxnSpPr>
        <p:spPr>
          <a:xfrm rot="10800000" flipH="1">
            <a:off x="8998498"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26" name="Google Shape;3226;p74"/>
          <p:cNvCxnSpPr/>
          <p:nvPr/>
        </p:nvCxnSpPr>
        <p:spPr>
          <a:xfrm>
            <a:off x="9286855" y="1420477"/>
            <a:ext cx="174833" cy="42"/>
          </a:xfrm>
          <a:prstGeom prst="straightConnector1">
            <a:avLst/>
          </a:prstGeom>
          <a:noFill/>
          <a:ln w="9525" cap="flat" cmpd="sng">
            <a:solidFill>
              <a:srgbClr val="128CB2"/>
            </a:solidFill>
            <a:prstDash val="solid"/>
            <a:round/>
            <a:headEnd type="none" w="sm" len="sm"/>
            <a:tailEnd type="none" w="sm" len="sm"/>
          </a:ln>
        </p:spPr>
      </p:cxnSp>
      <p:cxnSp>
        <p:nvCxnSpPr>
          <p:cNvPr id="3227" name="Google Shape;3227;p74"/>
          <p:cNvCxnSpPr/>
          <p:nvPr/>
        </p:nvCxnSpPr>
        <p:spPr>
          <a:xfrm>
            <a:off x="9436148" y="14200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228" name="Google Shape;3228;p74"/>
          <p:cNvCxnSpPr/>
          <p:nvPr/>
        </p:nvCxnSpPr>
        <p:spPr>
          <a:xfrm>
            <a:off x="9160451"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29" name="Google Shape;3229;p74"/>
          <p:cNvCxnSpPr/>
          <p:nvPr/>
        </p:nvCxnSpPr>
        <p:spPr>
          <a:xfrm>
            <a:off x="8805433" y="1450747"/>
            <a:ext cx="177690" cy="1"/>
          </a:xfrm>
          <a:prstGeom prst="straightConnector1">
            <a:avLst/>
          </a:prstGeom>
          <a:noFill/>
          <a:ln w="9525" cap="flat" cmpd="sng">
            <a:solidFill>
              <a:srgbClr val="1722F9"/>
            </a:solidFill>
            <a:prstDash val="solid"/>
            <a:round/>
            <a:headEnd type="none" w="sm" len="sm"/>
            <a:tailEnd type="none" w="sm" len="sm"/>
          </a:ln>
        </p:spPr>
      </p:cxnSp>
      <p:cxnSp>
        <p:nvCxnSpPr>
          <p:cNvPr id="3230" name="Google Shape;3230;p74"/>
          <p:cNvCxnSpPr/>
          <p:nvPr/>
        </p:nvCxnSpPr>
        <p:spPr>
          <a:xfrm rot="10800000">
            <a:off x="8617472" y="1454304"/>
            <a:ext cx="151512" cy="0"/>
          </a:xfrm>
          <a:prstGeom prst="straightConnector1">
            <a:avLst/>
          </a:prstGeom>
          <a:noFill/>
          <a:ln w="9525" cap="flat" cmpd="sng">
            <a:solidFill>
              <a:srgbClr val="7178FB"/>
            </a:solidFill>
            <a:prstDash val="solid"/>
            <a:round/>
            <a:headEnd type="none" w="sm" len="sm"/>
            <a:tailEnd type="none" w="sm" len="sm"/>
          </a:ln>
        </p:spPr>
      </p:cxnSp>
      <p:cxnSp>
        <p:nvCxnSpPr>
          <p:cNvPr id="3231" name="Google Shape;3231;p74"/>
          <p:cNvCxnSpPr/>
          <p:nvPr/>
        </p:nvCxnSpPr>
        <p:spPr>
          <a:xfrm rot="10800000" flipH="1">
            <a:off x="9147425"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32" name="Google Shape;3232;p74"/>
          <p:cNvCxnSpPr/>
          <p:nvPr/>
        </p:nvCxnSpPr>
        <p:spPr>
          <a:xfrm rot="10800000" flipH="1">
            <a:off x="9059106"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33" name="Google Shape;3233;p74"/>
          <p:cNvSpPr/>
          <p:nvPr/>
        </p:nvSpPr>
        <p:spPr>
          <a:xfrm>
            <a:off x="9416283" y="14203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74"/>
          <p:cNvSpPr/>
          <p:nvPr/>
        </p:nvSpPr>
        <p:spPr>
          <a:xfrm>
            <a:off x="9611908" y="14110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74"/>
          <p:cNvSpPr/>
          <p:nvPr/>
        </p:nvSpPr>
        <p:spPr>
          <a:xfrm>
            <a:off x="9280772"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74"/>
          <p:cNvSpPr/>
          <p:nvPr/>
        </p:nvSpPr>
        <p:spPr>
          <a:xfrm>
            <a:off x="9176188"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74"/>
          <p:cNvSpPr/>
          <p:nvPr/>
        </p:nvSpPr>
        <p:spPr>
          <a:xfrm>
            <a:off x="9040789"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74"/>
          <p:cNvSpPr/>
          <p:nvPr/>
        </p:nvSpPr>
        <p:spPr>
          <a:xfrm>
            <a:off x="8983025"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74"/>
          <p:cNvSpPr/>
          <p:nvPr/>
        </p:nvSpPr>
        <p:spPr>
          <a:xfrm>
            <a:off x="8784359" y="14438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74"/>
          <p:cNvSpPr/>
          <p:nvPr/>
        </p:nvSpPr>
        <p:spPr>
          <a:xfrm>
            <a:off x="8597378" y="14558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74"/>
          <p:cNvSpPr/>
          <p:nvPr/>
        </p:nvSpPr>
        <p:spPr>
          <a:xfrm>
            <a:off x="9133138"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74"/>
          <p:cNvSpPr/>
          <p:nvPr/>
        </p:nvSpPr>
        <p:spPr>
          <a:xfrm>
            <a:off x="9145442"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74"/>
          <p:cNvSpPr/>
          <p:nvPr/>
        </p:nvSpPr>
        <p:spPr>
          <a:xfrm>
            <a:off x="9225698"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74"/>
          <p:cNvSpPr/>
          <p:nvPr/>
        </p:nvSpPr>
        <p:spPr>
          <a:xfrm>
            <a:off x="9017466"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74"/>
          <p:cNvSpPr/>
          <p:nvPr/>
        </p:nvSpPr>
        <p:spPr>
          <a:xfrm>
            <a:off x="9265457"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74"/>
          <p:cNvSpPr/>
          <p:nvPr/>
        </p:nvSpPr>
        <p:spPr>
          <a:xfrm>
            <a:off x="8991539"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74"/>
          <p:cNvSpPr/>
          <p:nvPr/>
        </p:nvSpPr>
        <p:spPr>
          <a:xfrm>
            <a:off x="9250816"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74"/>
          <p:cNvSpPr/>
          <p:nvPr/>
        </p:nvSpPr>
        <p:spPr>
          <a:xfrm>
            <a:off x="9328743"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74"/>
          <p:cNvSpPr/>
          <p:nvPr/>
        </p:nvSpPr>
        <p:spPr>
          <a:xfrm>
            <a:off x="9282121"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74"/>
          <p:cNvSpPr/>
          <p:nvPr/>
        </p:nvSpPr>
        <p:spPr>
          <a:xfrm>
            <a:off x="8993973"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74"/>
          <p:cNvSpPr/>
          <p:nvPr/>
        </p:nvSpPr>
        <p:spPr>
          <a:xfrm>
            <a:off x="8956975"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74"/>
          <p:cNvSpPr/>
          <p:nvPr/>
        </p:nvSpPr>
        <p:spPr>
          <a:xfrm>
            <a:off x="8998676"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53" name="Google Shape;3253;p74"/>
          <p:cNvCxnSpPr/>
          <p:nvPr/>
        </p:nvCxnSpPr>
        <p:spPr>
          <a:xfrm>
            <a:off x="10232208"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54" name="Google Shape;3254;p74"/>
          <p:cNvCxnSpPr/>
          <p:nvPr/>
        </p:nvCxnSpPr>
        <p:spPr>
          <a:xfrm rot="10800000" flipH="1">
            <a:off x="10206357"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55" name="Google Shape;3255;p74"/>
          <p:cNvCxnSpPr/>
          <p:nvPr/>
        </p:nvCxnSpPr>
        <p:spPr>
          <a:xfrm rot="10800000" flipH="1">
            <a:off x="10175472"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56" name="Google Shape;3256;p74"/>
          <p:cNvCxnSpPr/>
          <p:nvPr/>
        </p:nvCxnSpPr>
        <p:spPr>
          <a:xfrm rot="10800000">
            <a:off x="10202202"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57" name="Google Shape;3257;p74"/>
          <p:cNvCxnSpPr/>
          <p:nvPr/>
        </p:nvCxnSpPr>
        <p:spPr>
          <a:xfrm rot="10800000">
            <a:off x="10426528"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58" name="Google Shape;3258;p74"/>
          <p:cNvCxnSpPr/>
          <p:nvPr/>
        </p:nvCxnSpPr>
        <p:spPr>
          <a:xfrm rot="10800000">
            <a:off x="10455788"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59" name="Google Shape;3259;p74"/>
          <p:cNvCxnSpPr/>
          <p:nvPr/>
        </p:nvCxnSpPr>
        <p:spPr>
          <a:xfrm rot="10800000" flipH="1">
            <a:off x="10332565"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60" name="Google Shape;3260;p74"/>
          <p:cNvCxnSpPr/>
          <p:nvPr/>
        </p:nvCxnSpPr>
        <p:spPr>
          <a:xfrm rot="10800000" flipH="1">
            <a:off x="10195527"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61" name="Google Shape;3261;p74"/>
          <p:cNvCxnSpPr/>
          <p:nvPr/>
        </p:nvCxnSpPr>
        <p:spPr>
          <a:xfrm rot="10800000">
            <a:off x="10455756"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62" name="Google Shape;3262;p74"/>
          <p:cNvCxnSpPr/>
          <p:nvPr/>
        </p:nvCxnSpPr>
        <p:spPr>
          <a:xfrm rot="10800000">
            <a:off x="10462462"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63" name="Google Shape;3263;p74"/>
          <p:cNvCxnSpPr/>
          <p:nvPr/>
        </p:nvCxnSpPr>
        <p:spPr>
          <a:xfrm rot="10800000" flipH="1">
            <a:off x="10194239"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64" name="Google Shape;3264;p74"/>
          <p:cNvCxnSpPr/>
          <p:nvPr/>
        </p:nvCxnSpPr>
        <p:spPr>
          <a:xfrm>
            <a:off x="10356192"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65" name="Google Shape;3265;p74"/>
          <p:cNvCxnSpPr/>
          <p:nvPr/>
        </p:nvCxnSpPr>
        <p:spPr>
          <a:xfrm rot="10800000" flipH="1">
            <a:off x="10043276"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266" name="Google Shape;3266;p74"/>
          <p:cNvCxnSpPr/>
          <p:nvPr/>
        </p:nvCxnSpPr>
        <p:spPr>
          <a:xfrm flipH="1">
            <a:off x="9906806"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3267" name="Google Shape;3267;p74"/>
          <p:cNvCxnSpPr/>
          <p:nvPr/>
        </p:nvCxnSpPr>
        <p:spPr>
          <a:xfrm rot="10800000" flipH="1">
            <a:off x="10343166"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68" name="Google Shape;3268;p74"/>
          <p:cNvCxnSpPr/>
          <p:nvPr/>
        </p:nvCxnSpPr>
        <p:spPr>
          <a:xfrm rot="10800000" flipH="1">
            <a:off x="10254847"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69" name="Google Shape;3269;p74"/>
          <p:cNvSpPr/>
          <p:nvPr/>
        </p:nvSpPr>
        <p:spPr>
          <a:xfrm>
            <a:off x="10371929"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74"/>
          <p:cNvSpPr/>
          <p:nvPr/>
        </p:nvSpPr>
        <p:spPr>
          <a:xfrm>
            <a:off x="10236530"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74"/>
          <p:cNvSpPr/>
          <p:nvPr/>
        </p:nvSpPr>
        <p:spPr>
          <a:xfrm>
            <a:off x="10178766"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74"/>
          <p:cNvSpPr/>
          <p:nvPr/>
        </p:nvSpPr>
        <p:spPr>
          <a:xfrm>
            <a:off x="10021787"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74"/>
          <p:cNvSpPr/>
          <p:nvPr/>
        </p:nvSpPr>
        <p:spPr>
          <a:xfrm>
            <a:off x="9890176"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74"/>
          <p:cNvSpPr/>
          <p:nvPr/>
        </p:nvSpPr>
        <p:spPr>
          <a:xfrm>
            <a:off x="10328879"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74"/>
          <p:cNvSpPr/>
          <p:nvPr/>
        </p:nvSpPr>
        <p:spPr>
          <a:xfrm>
            <a:off x="10341183"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74"/>
          <p:cNvSpPr/>
          <p:nvPr/>
        </p:nvSpPr>
        <p:spPr>
          <a:xfrm>
            <a:off x="10421439"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74"/>
          <p:cNvSpPr/>
          <p:nvPr/>
        </p:nvSpPr>
        <p:spPr>
          <a:xfrm>
            <a:off x="10213207"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74"/>
          <p:cNvSpPr/>
          <p:nvPr/>
        </p:nvSpPr>
        <p:spPr>
          <a:xfrm>
            <a:off x="10461198"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74"/>
          <p:cNvSpPr/>
          <p:nvPr/>
        </p:nvSpPr>
        <p:spPr>
          <a:xfrm>
            <a:off x="10187280"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74"/>
          <p:cNvSpPr/>
          <p:nvPr/>
        </p:nvSpPr>
        <p:spPr>
          <a:xfrm>
            <a:off x="10446557"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74"/>
          <p:cNvSpPr/>
          <p:nvPr/>
        </p:nvSpPr>
        <p:spPr>
          <a:xfrm>
            <a:off x="10524484"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74"/>
          <p:cNvSpPr/>
          <p:nvPr/>
        </p:nvSpPr>
        <p:spPr>
          <a:xfrm>
            <a:off x="10477862"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74"/>
          <p:cNvSpPr/>
          <p:nvPr/>
        </p:nvSpPr>
        <p:spPr>
          <a:xfrm>
            <a:off x="10189714"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74"/>
          <p:cNvSpPr/>
          <p:nvPr/>
        </p:nvSpPr>
        <p:spPr>
          <a:xfrm>
            <a:off x="10152716"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74"/>
          <p:cNvSpPr/>
          <p:nvPr/>
        </p:nvSpPr>
        <p:spPr>
          <a:xfrm>
            <a:off x="10194417"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6" name="Google Shape;3286;p74"/>
          <p:cNvCxnSpPr/>
          <p:nvPr/>
        </p:nvCxnSpPr>
        <p:spPr>
          <a:xfrm>
            <a:off x="10487292"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287" name="Google Shape;3287;p74"/>
          <p:cNvCxnSpPr/>
          <p:nvPr/>
        </p:nvCxnSpPr>
        <p:spPr>
          <a:xfrm>
            <a:off x="10506723"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3288" name="Google Shape;3288;p74"/>
          <p:cNvSpPr/>
          <p:nvPr/>
        </p:nvSpPr>
        <p:spPr>
          <a:xfrm>
            <a:off x="10500375"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74"/>
          <p:cNvSpPr/>
          <p:nvPr/>
        </p:nvSpPr>
        <p:spPr>
          <a:xfrm>
            <a:off x="10515993"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74"/>
          <p:cNvSpPr/>
          <p:nvPr/>
        </p:nvSpPr>
        <p:spPr>
          <a:xfrm>
            <a:off x="10481209"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74"/>
          <p:cNvSpPr/>
          <p:nvPr/>
        </p:nvSpPr>
        <p:spPr>
          <a:xfrm rot="10230136">
            <a:off x="8588137" y="149283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2" name="Google Shape;3292;p74"/>
          <p:cNvSpPr/>
          <p:nvPr/>
        </p:nvSpPr>
        <p:spPr>
          <a:xfrm rot="7768021">
            <a:off x="9953799" y="162442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93" name="Google Shape;3293;p74"/>
          <p:cNvCxnSpPr/>
          <p:nvPr/>
        </p:nvCxnSpPr>
        <p:spPr>
          <a:xfrm rot="10800000">
            <a:off x="7706152"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294" name="Google Shape;3294;p74"/>
          <p:cNvCxnSpPr/>
          <p:nvPr/>
        </p:nvCxnSpPr>
        <p:spPr>
          <a:xfrm rot="10800000">
            <a:off x="7890524"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95" name="Google Shape;3295;p74"/>
          <p:cNvCxnSpPr/>
          <p:nvPr/>
        </p:nvCxnSpPr>
        <p:spPr>
          <a:xfrm rot="10800000">
            <a:off x="7913545"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96" name="Google Shape;3296;p74"/>
          <p:cNvCxnSpPr/>
          <p:nvPr/>
        </p:nvCxnSpPr>
        <p:spPr>
          <a:xfrm rot="10800000">
            <a:off x="7913513"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297" name="Google Shape;3297;p74"/>
          <p:cNvCxnSpPr/>
          <p:nvPr/>
        </p:nvCxnSpPr>
        <p:spPr>
          <a:xfrm rot="10800000" flipH="1">
            <a:off x="7655772"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98" name="Google Shape;3298;p74"/>
          <p:cNvCxnSpPr/>
          <p:nvPr/>
        </p:nvCxnSpPr>
        <p:spPr>
          <a:xfrm rot="10800000">
            <a:off x="7659927"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99" name="Google Shape;3299;p74"/>
          <p:cNvCxnSpPr/>
          <p:nvPr/>
        </p:nvCxnSpPr>
        <p:spPr>
          <a:xfrm rot="10800000">
            <a:off x="7774692"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00" name="Google Shape;3300;p74"/>
          <p:cNvCxnSpPr/>
          <p:nvPr/>
        </p:nvCxnSpPr>
        <p:spPr>
          <a:xfrm rot="10800000">
            <a:off x="7906839"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01" name="Google Shape;3301;p74"/>
          <p:cNvCxnSpPr/>
          <p:nvPr/>
        </p:nvCxnSpPr>
        <p:spPr>
          <a:xfrm rot="10800000" flipH="1">
            <a:off x="7631000"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02" name="Google Shape;3302;p74"/>
          <p:cNvCxnSpPr/>
          <p:nvPr/>
        </p:nvCxnSpPr>
        <p:spPr>
          <a:xfrm rot="10800000" flipH="1">
            <a:off x="7591982"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03" name="Google Shape;3303;p74"/>
          <p:cNvCxnSpPr/>
          <p:nvPr/>
        </p:nvCxnSpPr>
        <p:spPr>
          <a:xfrm rot="10800000">
            <a:off x="7791322"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04" name="Google Shape;3304;p74"/>
          <p:cNvCxnSpPr/>
          <p:nvPr/>
        </p:nvCxnSpPr>
        <p:spPr>
          <a:xfrm rot="10800000">
            <a:off x="7648470"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05" name="Google Shape;3305;p74"/>
          <p:cNvCxnSpPr/>
          <p:nvPr/>
        </p:nvCxnSpPr>
        <p:spPr>
          <a:xfrm rot="10800000">
            <a:off x="7936851"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306" name="Google Shape;3306;p74"/>
          <p:cNvCxnSpPr/>
          <p:nvPr/>
        </p:nvCxnSpPr>
        <p:spPr>
          <a:xfrm>
            <a:off x="8096859" y="3317862"/>
            <a:ext cx="112050" cy="83348"/>
          </a:xfrm>
          <a:prstGeom prst="straightConnector1">
            <a:avLst/>
          </a:prstGeom>
          <a:noFill/>
          <a:ln w="9525" cap="flat" cmpd="sng">
            <a:solidFill>
              <a:srgbClr val="7178FB"/>
            </a:solidFill>
            <a:prstDash val="solid"/>
            <a:round/>
            <a:headEnd type="none" w="sm" len="sm"/>
            <a:tailEnd type="none" w="sm" len="sm"/>
          </a:ln>
        </p:spPr>
      </p:cxnSp>
      <p:sp>
        <p:nvSpPr>
          <p:cNvPr id="3307" name="Google Shape;3307;p74"/>
          <p:cNvSpPr/>
          <p:nvPr/>
        </p:nvSpPr>
        <p:spPr>
          <a:xfrm flipH="1">
            <a:off x="7923762"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8" name="Google Shape;3308;p74"/>
          <p:cNvSpPr/>
          <p:nvPr/>
        </p:nvSpPr>
        <p:spPr>
          <a:xfrm flipH="1">
            <a:off x="8080741"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9" name="Google Shape;3309;p74"/>
          <p:cNvSpPr/>
          <p:nvPr/>
        </p:nvSpPr>
        <p:spPr>
          <a:xfrm flipH="1">
            <a:off x="8212352"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0" name="Google Shape;3310;p74"/>
          <p:cNvSpPr/>
          <p:nvPr/>
        </p:nvSpPr>
        <p:spPr>
          <a:xfrm flipH="1">
            <a:off x="7773649"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1" name="Google Shape;3311;p74"/>
          <p:cNvSpPr/>
          <p:nvPr/>
        </p:nvSpPr>
        <p:spPr>
          <a:xfrm flipH="1">
            <a:off x="7761345"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2" name="Google Shape;3312;p74"/>
          <p:cNvSpPr/>
          <p:nvPr/>
        </p:nvSpPr>
        <p:spPr>
          <a:xfrm flipH="1">
            <a:off x="7681089"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3" name="Google Shape;3313;p74"/>
          <p:cNvSpPr/>
          <p:nvPr/>
        </p:nvSpPr>
        <p:spPr>
          <a:xfrm flipH="1">
            <a:off x="7889321"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4" name="Google Shape;3314;p74"/>
          <p:cNvSpPr/>
          <p:nvPr/>
        </p:nvSpPr>
        <p:spPr>
          <a:xfrm flipH="1">
            <a:off x="7641330"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5" name="Google Shape;3315;p74"/>
          <p:cNvSpPr/>
          <p:nvPr/>
        </p:nvSpPr>
        <p:spPr>
          <a:xfrm flipH="1">
            <a:off x="7915248"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6" name="Google Shape;3316;p74"/>
          <p:cNvSpPr/>
          <p:nvPr/>
        </p:nvSpPr>
        <p:spPr>
          <a:xfrm flipH="1">
            <a:off x="7655971"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7" name="Google Shape;3317;p74"/>
          <p:cNvSpPr/>
          <p:nvPr/>
        </p:nvSpPr>
        <p:spPr>
          <a:xfrm flipH="1">
            <a:off x="7578044"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8" name="Google Shape;3318;p74"/>
          <p:cNvSpPr/>
          <p:nvPr/>
        </p:nvSpPr>
        <p:spPr>
          <a:xfrm flipH="1">
            <a:off x="7624666"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9" name="Google Shape;3319;p74"/>
          <p:cNvSpPr/>
          <p:nvPr/>
        </p:nvSpPr>
        <p:spPr>
          <a:xfrm flipH="1">
            <a:off x="7912814"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0" name="Google Shape;3320;p74"/>
          <p:cNvSpPr/>
          <p:nvPr/>
        </p:nvSpPr>
        <p:spPr>
          <a:xfrm flipH="1">
            <a:off x="7949812"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1" name="Google Shape;3321;p74"/>
          <p:cNvSpPr/>
          <p:nvPr/>
        </p:nvSpPr>
        <p:spPr>
          <a:xfrm flipH="1">
            <a:off x="7908111"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2" name="Google Shape;3322;p74"/>
          <p:cNvSpPr/>
          <p:nvPr/>
        </p:nvSpPr>
        <p:spPr>
          <a:xfrm>
            <a:off x="8229149" y="319017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23" name="Google Shape;3323;p74"/>
          <p:cNvCxnSpPr/>
          <p:nvPr/>
        </p:nvCxnSpPr>
        <p:spPr>
          <a:xfrm flipH="1">
            <a:off x="7615252"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24" name="Google Shape;3324;p74"/>
          <p:cNvCxnSpPr/>
          <p:nvPr/>
        </p:nvCxnSpPr>
        <p:spPr>
          <a:xfrm flipH="1">
            <a:off x="7602153"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325" name="Google Shape;3325;p74"/>
          <p:cNvSpPr/>
          <p:nvPr/>
        </p:nvSpPr>
        <p:spPr>
          <a:xfrm flipH="1">
            <a:off x="7602153"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6" name="Google Shape;3326;p74"/>
          <p:cNvSpPr/>
          <p:nvPr/>
        </p:nvSpPr>
        <p:spPr>
          <a:xfrm flipH="1">
            <a:off x="7586535"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7" name="Google Shape;3327;p74"/>
          <p:cNvSpPr/>
          <p:nvPr/>
        </p:nvSpPr>
        <p:spPr>
          <a:xfrm flipH="1">
            <a:off x="7621319"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28" name="Google Shape;3328;p74"/>
          <p:cNvCxnSpPr/>
          <p:nvPr/>
        </p:nvCxnSpPr>
        <p:spPr>
          <a:xfrm rot="10800000">
            <a:off x="6777039"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29" name="Google Shape;3329;p74"/>
          <p:cNvCxnSpPr/>
          <p:nvPr/>
        </p:nvCxnSpPr>
        <p:spPr>
          <a:xfrm rot="10800000">
            <a:off x="6961411"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30" name="Google Shape;3330;p74"/>
          <p:cNvCxnSpPr/>
          <p:nvPr/>
        </p:nvCxnSpPr>
        <p:spPr>
          <a:xfrm rot="10800000">
            <a:off x="6984432"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31" name="Google Shape;3331;p74"/>
          <p:cNvCxnSpPr/>
          <p:nvPr/>
        </p:nvCxnSpPr>
        <p:spPr>
          <a:xfrm rot="10800000">
            <a:off x="6984400"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32" name="Google Shape;3332;p74"/>
          <p:cNvCxnSpPr/>
          <p:nvPr/>
        </p:nvCxnSpPr>
        <p:spPr>
          <a:xfrm rot="10800000" flipH="1">
            <a:off x="6726659"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33" name="Google Shape;3333;p74"/>
          <p:cNvCxnSpPr/>
          <p:nvPr/>
        </p:nvCxnSpPr>
        <p:spPr>
          <a:xfrm rot="10800000">
            <a:off x="6730814"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34" name="Google Shape;3334;p74"/>
          <p:cNvCxnSpPr/>
          <p:nvPr/>
        </p:nvCxnSpPr>
        <p:spPr>
          <a:xfrm rot="10800000">
            <a:off x="6845579"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35" name="Google Shape;3335;p74"/>
          <p:cNvCxnSpPr/>
          <p:nvPr/>
        </p:nvCxnSpPr>
        <p:spPr>
          <a:xfrm rot="10800000">
            <a:off x="6977726"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36" name="Google Shape;3336;p74"/>
          <p:cNvCxnSpPr/>
          <p:nvPr/>
        </p:nvCxnSpPr>
        <p:spPr>
          <a:xfrm rot="10800000" flipH="1">
            <a:off x="6701887"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37" name="Google Shape;3337;p74"/>
          <p:cNvCxnSpPr/>
          <p:nvPr/>
        </p:nvCxnSpPr>
        <p:spPr>
          <a:xfrm rot="10800000" flipH="1">
            <a:off x="6662869"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38" name="Google Shape;3338;p74"/>
          <p:cNvCxnSpPr/>
          <p:nvPr/>
        </p:nvCxnSpPr>
        <p:spPr>
          <a:xfrm rot="10800000">
            <a:off x="6862209"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39" name="Google Shape;3339;p74"/>
          <p:cNvCxnSpPr/>
          <p:nvPr/>
        </p:nvCxnSpPr>
        <p:spPr>
          <a:xfrm flipH="1">
            <a:off x="6690835" y="317925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40" name="Google Shape;3340;p74"/>
          <p:cNvCxnSpPr/>
          <p:nvPr/>
        </p:nvCxnSpPr>
        <p:spPr>
          <a:xfrm flipH="1">
            <a:off x="6677736" y="334713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341" name="Google Shape;3341;p74"/>
          <p:cNvCxnSpPr/>
          <p:nvPr/>
        </p:nvCxnSpPr>
        <p:spPr>
          <a:xfrm rot="10800000">
            <a:off x="6719357"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42" name="Google Shape;3342;p74"/>
          <p:cNvCxnSpPr/>
          <p:nvPr/>
        </p:nvCxnSpPr>
        <p:spPr>
          <a:xfrm rot="10800000">
            <a:off x="7007738" y="320952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343" name="Google Shape;3343;p74"/>
          <p:cNvCxnSpPr/>
          <p:nvPr/>
        </p:nvCxnSpPr>
        <p:spPr>
          <a:xfrm rot="10800000">
            <a:off x="7034002" y="3345865"/>
            <a:ext cx="24416" cy="155047"/>
          </a:xfrm>
          <a:prstGeom prst="straightConnector1">
            <a:avLst/>
          </a:prstGeom>
          <a:noFill/>
          <a:ln w="9525" cap="flat" cmpd="sng">
            <a:solidFill>
              <a:srgbClr val="7178FB"/>
            </a:solidFill>
            <a:prstDash val="solid"/>
            <a:round/>
            <a:headEnd type="none" w="sm" len="sm"/>
            <a:tailEnd type="none" w="sm" len="sm"/>
          </a:ln>
        </p:spPr>
      </p:cxnSp>
      <p:sp>
        <p:nvSpPr>
          <p:cNvPr id="3344" name="Google Shape;3344;p74"/>
          <p:cNvSpPr/>
          <p:nvPr/>
        </p:nvSpPr>
        <p:spPr>
          <a:xfrm flipH="1">
            <a:off x="6677736" y="33359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5" name="Google Shape;3345;p74"/>
          <p:cNvSpPr/>
          <p:nvPr/>
        </p:nvSpPr>
        <p:spPr>
          <a:xfrm flipH="1">
            <a:off x="6662118" y="350983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6" name="Google Shape;3346;p74"/>
          <p:cNvSpPr/>
          <p:nvPr/>
        </p:nvSpPr>
        <p:spPr>
          <a:xfrm flipH="1">
            <a:off x="6696902"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7" name="Google Shape;3347;p74"/>
          <p:cNvSpPr/>
          <p:nvPr/>
        </p:nvSpPr>
        <p:spPr>
          <a:xfrm flipH="1">
            <a:off x="6994649"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8" name="Google Shape;3348;p74"/>
          <p:cNvSpPr/>
          <p:nvPr/>
        </p:nvSpPr>
        <p:spPr>
          <a:xfrm flipH="1">
            <a:off x="7021417" y="332868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9" name="Google Shape;3349;p74"/>
          <p:cNvSpPr/>
          <p:nvPr/>
        </p:nvSpPr>
        <p:spPr>
          <a:xfrm flipH="1">
            <a:off x="7054440" y="34926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350" name="Google Shape;3350;p74"/>
          <p:cNvGrpSpPr/>
          <p:nvPr/>
        </p:nvGrpSpPr>
        <p:grpSpPr>
          <a:xfrm flipH="1">
            <a:off x="6744342" y="3057922"/>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52" name="Google Shape;3352;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53" name="Google Shape;3353;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6" name="Google Shape;3356;p74"/>
          <p:cNvSpPr/>
          <p:nvPr/>
        </p:nvSpPr>
        <p:spPr>
          <a:xfrm flipH="1">
            <a:off x="6832232"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7" name="Google Shape;3357;p74"/>
          <p:cNvSpPr/>
          <p:nvPr/>
        </p:nvSpPr>
        <p:spPr>
          <a:xfrm flipH="1">
            <a:off x="6751976"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8" name="Google Shape;3358;p74"/>
          <p:cNvSpPr/>
          <p:nvPr/>
        </p:nvSpPr>
        <p:spPr>
          <a:xfrm flipH="1">
            <a:off x="6960208"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9" name="Google Shape;3359;p74"/>
          <p:cNvSpPr/>
          <p:nvPr/>
        </p:nvSpPr>
        <p:spPr>
          <a:xfrm flipH="1">
            <a:off x="6712217"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0" name="Google Shape;3360;p74"/>
          <p:cNvSpPr/>
          <p:nvPr/>
        </p:nvSpPr>
        <p:spPr>
          <a:xfrm flipH="1">
            <a:off x="6986135"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1" name="Google Shape;3361;p74"/>
          <p:cNvSpPr/>
          <p:nvPr/>
        </p:nvSpPr>
        <p:spPr>
          <a:xfrm flipH="1">
            <a:off x="6726858"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2" name="Google Shape;3362;p74"/>
          <p:cNvSpPr/>
          <p:nvPr/>
        </p:nvSpPr>
        <p:spPr>
          <a:xfrm flipH="1">
            <a:off x="6648931"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3" name="Google Shape;3363;p74"/>
          <p:cNvSpPr/>
          <p:nvPr/>
        </p:nvSpPr>
        <p:spPr>
          <a:xfrm flipH="1">
            <a:off x="6695553"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4" name="Google Shape;3364;p74"/>
          <p:cNvSpPr/>
          <p:nvPr/>
        </p:nvSpPr>
        <p:spPr>
          <a:xfrm flipH="1">
            <a:off x="6983701"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5" name="Google Shape;3365;p74"/>
          <p:cNvSpPr/>
          <p:nvPr/>
        </p:nvSpPr>
        <p:spPr>
          <a:xfrm flipH="1">
            <a:off x="7020699"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6" name="Google Shape;3366;p74"/>
          <p:cNvSpPr/>
          <p:nvPr/>
        </p:nvSpPr>
        <p:spPr>
          <a:xfrm flipH="1">
            <a:off x="6978998"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7" name="Google Shape;3367;p74"/>
          <p:cNvSpPr/>
          <p:nvPr/>
        </p:nvSpPr>
        <p:spPr>
          <a:xfrm rot="2485111">
            <a:off x="7134485" y="325421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68" name="Google Shape;3368;p74"/>
          <p:cNvCxnSpPr/>
          <p:nvPr/>
        </p:nvCxnSpPr>
        <p:spPr>
          <a:xfrm rot="10800000">
            <a:off x="8948610"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69" name="Google Shape;3369;p74"/>
          <p:cNvCxnSpPr/>
          <p:nvPr/>
        </p:nvCxnSpPr>
        <p:spPr>
          <a:xfrm rot="10800000">
            <a:off x="9132982"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70" name="Google Shape;3370;p74"/>
          <p:cNvCxnSpPr/>
          <p:nvPr/>
        </p:nvCxnSpPr>
        <p:spPr>
          <a:xfrm rot="10800000">
            <a:off x="9156003"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71" name="Google Shape;3371;p74"/>
          <p:cNvCxnSpPr/>
          <p:nvPr/>
        </p:nvCxnSpPr>
        <p:spPr>
          <a:xfrm rot="10800000">
            <a:off x="9155971"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72" name="Google Shape;3372;p74"/>
          <p:cNvCxnSpPr/>
          <p:nvPr/>
        </p:nvCxnSpPr>
        <p:spPr>
          <a:xfrm rot="10800000" flipH="1">
            <a:off x="8898230"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73" name="Google Shape;3373;p74"/>
          <p:cNvCxnSpPr/>
          <p:nvPr/>
        </p:nvCxnSpPr>
        <p:spPr>
          <a:xfrm rot="10800000">
            <a:off x="8902385"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74" name="Google Shape;3374;p74"/>
          <p:cNvCxnSpPr/>
          <p:nvPr/>
        </p:nvCxnSpPr>
        <p:spPr>
          <a:xfrm rot="10800000">
            <a:off x="9017150"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75" name="Google Shape;3375;p74"/>
          <p:cNvCxnSpPr/>
          <p:nvPr/>
        </p:nvCxnSpPr>
        <p:spPr>
          <a:xfrm rot="10800000">
            <a:off x="9149297"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76" name="Google Shape;3376;p74"/>
          <p:cNvCxnSpPr/>
          <p:nvPr/>
        </p:nvCxnSpPr>
        <p:spPr>
          <a:xfrm rot="10800000" flipH="1">
            <a:off x="8873458"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77" name="Google Shape;3377;p74"/>
          <p:cNvCxnSpPr/>
          <p:nvPr/>
        </p:nvCxnSpPr>
        <p:spPr>
          <a:xfrm rot="10800000" flipH="1">
            <a:off x="8834440"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78" name="Google Shape;3378;p74"/>
          <p:cNvCxnSpPr/>
          <p:nvPr/>
        </p:nvCxnSpPr>
        <p:spPr>
          <a:xfrm rot="10800000">
            <a:off x="9033780"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79" name="Google Shape;3379;p74"/>
          <p:cNvCxnSpPr/>
          <p:nvPr/>
        </p:nvCxnSpPr>
        <p:spPr>
          <a:xfrm flipH="1">
            <a:off x="8700744" y="3179257"/>
            <a:ext cx="174833" cy="42"/>
          </a:xfrm>
          <a:prstGeom prst="straightConnector1">
            <a:avLst/>
          </a:prstGeom>
          <a:noFill/>
          <a:ln w="9525" cap="flat" cmpd="sng">
            <a:solidFill>
              <a:srgbClr val="128CB2"/>
            </a:solidFill>
            <a:prstDash val="solid"/>
            <a:round/>
            <a:headEnd type="none" w="sm" len="sm"/>
            <a:tailEnd type="none" w="sm" len="sm"/>
          </a:ln>
        </p:spPr>
      </p:cxnSp>
      <p:cxnSp>
        <p:nvCxnSpPr>
          <p:cNvPr id="3380" name="Google Shape;3380;p74"/>
          <p:cNvCxnSpPr/>
          <p:nvPr/>
        </p:nvCxnSpPr>
        <p:spPr>
          <a:xfrm flipH="1">
            <a:off x="8567535" y="317887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381" name="Google Shape;3381;p74"/>
          <p:cNvCxnSpPr/>
          <p:nvPr/>
        </p:nvCxnSpPr>
        <p:spPr>
          <a:xfrm flipH="1">
            <a:off x="9179309" y="3209527"/>
            <a:ext cx="177690" cy="1"/>
          </a:xfrm>
          <a:prstGeom prst="straightConnector1">
            <a:avLst/>
          </a:prstGeom>
          <a:noFill/>
          <a:ln w="9525" cap="flat" cmpd="sng">
            <a:solidFill>
              <a:srgbClr val="1722F9"/>
            </a:solidFill>
            <a:prstDash val="solid"/>
            <a:round/>
            <a:headEnd type="none" w="sm" len="sm"/>
            <a:tailEnd type="none" w="sm" len="sm"/>
          </a:ln>
        </p:spPr>
      </p:cxnSp>
      <p:cxnSp>
        <p:nvCxnSpPr>
          <p:cNvPr id="3382" name="Google Shape;3382;p74"/>
          <p:cNvCxnSpPr/>
          <p:nvPr/>
        </p:nvCxnSpPr>
        <p:spPr>
          <a:xfrm>
            <a:off x="9393448" y="3213084"/>
            <a:ext cx="151512" cy="0"/>
          </a:xfrm>
          <a:prstGeom prst="straightConnector1">
            <a:avLst/>
          </a:prstGeom>
          <a:noFill/>
          <a:ln w="9525" cap="flat" cmpd="sng">
            <a:solidFill>
              <a:srgbClr val="7178FB"/>
            </a:solidFill>
            <a:prstDash val="solid"/>
            <a:round/>
            <a:headEnd type="none" w="sm" len="sm"/>
            <a:tailEnd type="none" w="sm" len="sm"/>
          </a:ln>
        </p:spPr>
      </p:cxnSp>
      <p:sp>
        <p:nvSpPr>
          <p:cNvPr id="3383" name="Google Shape;3383;p74"/>
          <p:cNvSpPr/>
          <p:nvPr/>
        </p:nvSpPr>
        <p:spPr>
          <a:xfrm flipH="1">
            <a:off x="8732962" y="3179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4" name="Google Shape;3384;p74"/>
          <p:cNvSpPr/>
          <p:nvPr/>
        </p:nvSpPr>
        <p:spPr>
          <a:xfrm flipH="1">
            <a:off x="8537337" y="316979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5" name="Google Shape;3385;p74"/>
          <p:cNvSpPr/>
          <p:nvPr/>
        </p:nvSpPr>
        <p:spPr>
          <a:xfrm flipH="1">
            <a:off x="8868473"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6" name="Google Shape;3386;p74"/>
          <p:cNvSpPr/>
          <p:nvPr/>
        </p:nvSpPr>
        <p:spPr>
          <a:xfrm flipH="1">
            <a:off x="9166220"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7" name="Google Shape;3387;p74"/>
          <p:cNvSpPr/>
          <p:nvPr/>
        </p:nvSpPr>
        <p:spPr>
          <a:xfrm flipH="1">
            <a:off x="9364886" y="320262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8" name="Google Shape;3388;p74"/>
          <p:cNvSpPr/>
          <p:nvPr/>
        </p:nvSpPr>
        <p:spPr>
          <a:xfrm flipH="1">
            <a:off x="9551867" y="32146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89" name="Google Shape;3389;p74"/>
          <p:cNvCxnSpPr/>
          <p:nvPr/>
        </p:nvCxnSpPr>
        <p:spPr>
          <a:xfrm rot="10800000">
            <a:off x="8890928" y="3179256"/>
            <a:ext cx="111053" cy="0"/>
          </a:xfrm>
          <a:prstGeom prst="straightConnector1">
            <a:avLst/>
          </a:prstGeom>
          <a:noFill/>
          <a:ln w="9525" cap="flat" cmpd="sng">
            <a:solidFill>
              <a:srgbClr val="050EBB"/>
            </a:solidFill>
            <a:prstDash val="solid"/>
            <a:round/>
            <a:headEnd type="none" w="sm" len="sm"/>
            <a:tailEnd type="none" w="sm" len="sm"/>
          </a:ln>
        </p:spPr>
      </p:cxnSp>
      <p:grpSp>
        <p:nvGrpSpPr>
          <p:cNvPr id="3390" name="Google Shape;3390;p74"/>
          <p:cNvGrpSpPr/>
          <p:nvPr/>
        </p:nvGrpSpPr>
        <p:grpSpPr>
          <a:xfrm flipH="1">
            <a:off x="8913537" y="3057922"/>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92" name="Google Shape;3392;p74"/>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93" name="Google Shape;3393;p74"/>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95" name="Google Shape;3395;p74"/>
          <p:cNvSpPr/>
          <p:nvPr/>
        </p:nvSpPr>
        <p:spPr>
          <a:xfrm flipH="1">
            <a:off x="9016107"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6" name="Google Shape;3396;p74"/>
          <p:cNvSpPr/>
          <p:nvPr/>
        </p:nvSpPr>
        <p:spPr>
          <a:xfrm flipH="1">
            <a:off x="9003803"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7" name="Google Shape;3397;p74"/>
          <p:cNvSpPr/>
          <p:nvPr/>
        </p:nvSpPr>
        <p:spPr>
          <a:xfrm flipH="1">
            <a:off x="8923547"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8" name="Google Shape;3398;p74"/>
          <p:cNvSpPr/>
          <p:nvPr/>
        </p:nvSpPr>
        <p:spPr>
          <a:xfrm flipH="1">
            <a:off x="9131779"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9" name="Google Shape;3399;p74"/>
          <p:cNvSpPr/>
          <p:nvPr/>
        </p:nvSpPr>
        <p:spPr>
          <a:xfrm flipH="1">
            <a:off x="8883788"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0" name="Google Shape;3400;p74"/>
          <p:cNvSpPr/>
          <p:nvPr/>
        </p:nvSpPr>
        <p:spPr>
          <a:xfrm flipH="1">
            <a:off x="9157706"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1" name="Google Shape;3401;p74"/>
          <p:cNvSpPr/>
          <p:nvPr/>
        </p:nvSpPr>
        <p:spPr>
          <a:xfrm flipH="1">
            <a:off x="8898429"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2" name="Google Shape;3402;p74"/>
          <p:cNvSpPr/>
          <p:nvPr/>
        </p:nvSpPr>
        <p:spPr>
          <a:xfrm flipH="1">
            <a:off x="8820502"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3" name="Google Shape;3403;p74"/>
          <p:cNvSpPr/>
          <p:nvPr/>
        </p:nvSpPr>
        <p:spPr>
          <a:xfrm flipH="1">
            <a:off x="8867124"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4" name="Google Shape;3404;p74"/>
          <p:cNvSpPr/>
          <p:nvPr/>
        </p:nvSpPr>
        <p:spPr>
          <a:xfrm flipH="1">
            <a:off x="9155272"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5" name="Google Shape;3405;p74"/>
          <p:cNvSpPr/>
          <p:nvPr/>
        </p:nvSpPr>
        <p:spPr>
          <a:xfrm flipH="1">
            <a:off x="9192270"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6" name="Google Shape;3406;p74"/>
          <p:cNvSpPr/>
          <p:nvPr/>
        </p:nvSpPr>
        <p:spPr>
          <a:xfrm flipH="1">
            <a:off x="9150569"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7" name="Google Shape;3407;p74"/>
          <p:cNvSpPr/>
          <p:nvPr/>
        </p:nvSpPr>
        <p:spPr>
          <a:xfrm rot="-10230136" flipH="1">
            <a:off x="9525418" y="325161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08" name="Google Shape;3408;p74"/>
          <p:cNvCxnSpPr/>
          <p:nvPr/>
        </p:nvCxnSpPr>
        <p:spPr>
          <a:xfrm rot="10800000">
            <a:off x="9992538"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409" name="Google Shape;3409;p74"/>
          <p:cNvCxnSpPr/>
          <p:nvPr/>
        </p:nvCxnSpPr>
        <p:spPr>
          <a:xfrm rot="10800000">
            <a:off x="10176910"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410" name="Google Shape;3410;p74"/>
          <p:cNvCxnSpPr/>
          <p:nvPr/>
        </p:nvCxnSpPr>
        <p:spPr>
          <a:xfrm rot="10800000">
            <a:off x="10199931"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411" name="Google Shape;3411;p74"/>
          <p:cNvCxnSpPr/>
          <p:nvPr/>
        </p:nvCxnSpPr>
        <p:spPr>
          <a:xfrm rot="10800000">
            <a:off x="10199899"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412" name="Google Shape;3412;p74"/>
          <p:cNvCxnSpPr/>
          <p:nvPr/>
        </p:nvCxnSpPr>
        <p:spPr>
          <a:xfrm rot="10800000" flipH="1">
            <a:off x="9942158"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413" name="Google Shape;3413;p74"/>
          <p:cNvCxnSpPr/>
          <p:nvPr/>
        </p:nvCxnSpPr>
        <p:spPr>
          <a:xfrm rot="10800000">
            <a:off x="9946313"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414" name="Google Shape;3414;p74"/>
          <p:cNvCxnSpPr/>
          <p:nvPr/>
        </p:nvCxnSpPr>
        <p:spPr>
          <a:xfrm rot="10800000">
            <a:off x="10061078"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415" name="Google Shape;3415;p74"/>
          <p:cNvCxnSpPr/>
          <p:nvPr/>
        </p:nvCxnSpPr>
        <p:spPr>
          <a:xfrm rot="10800000">
            <a:off x="10193225"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416" name="Google Shape;3416;p74"/>
          <p:cNvCxnSpPr/>
          <p:nvPr/>
        </p:nvCxnSpPr>
        <p:spPr>
          <a:xfrm rot="10800000" flipH="1">
            <a:off x="9917386"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417" name="Google Shape;3417;p74"/>
          <p:cNvCxnSpPr/>
          <p:nvPr/>
        </p:nvCxnSpPr>
        <p:spPr>
          <a:xfrm rot="10800000" flipH="1">
            <a:off x="9878368"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418" name="Google Shape;3418;p74"/>
          <p:cNvCxnSpPr/>
          <p:nvPr/>
        </p:nvCxnSpPr>
        <p:spPr>
          <a:xfrm rot="10800000">
            <a:off x="10077708"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419" name="Google Shape;3419;p74"/>
          <p:cNvCxnSpPr/>
          <p:nvPr/>
        </p:nvCxnSpPr>
        <p:spPr>
          <a:xfrm rot="10800000">
            <a:off x="9934856"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420" name="Google Shape;3420;p74"/>
          <p:cNvCxnSpPr/>
          <p:nvPr/>
        </p:nvCxnSpPr>
        <p:spPr>
          <a:xfrm rot="10800000">
            <a:off x="10223237"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421" name="Google Shape;3421;p74"/>
          <p:cNvCxnSpPr/>
          <p:nvPr/>
        </p:nvCxnSpPr>
        <p:spPr>
          <a:xfrm>
            <a:off x="10383245" y="3317862"/>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3422" name="Google Shape;3422;p74"/>
          <p:cNvGrpSpPr/>
          <p:nvPr/>
        </p:nvGrpSpPr>
        <p:grpSpPr>
          <a:xfrm flipH="1">
            <a:off x="9957371" y="3057922"/>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24" name="Google Shape;3424;p74"/>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25" name="Google Shape;3425;p74"/>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427" name="Google Shape;3427;p74"/>
          <p:cNvSpPr/>
          <p:nvPr/>
        </p:nvSpPr>
        <p:spPr>
          <a:xfrm flipH="1">
            <a:off x="10210148"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8" name="Google Shape;3428;p74"/>
          <p:cNvSpPr/>
          <p:nvPr/>
        </p:nvSpPr>
        <p:spPr>
          <a:xfrm flipH="1">
            <a:off x="10367127"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9" name="Google Shape;3429;p74"/>
          <p:cNvSpPr/>
          <p:nvPr/>
        </p:nvSpPr>
        <p:spPr>
          <a:xfrm flipH="1">
            <a:off x="10498738"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0" name="Google Shape;3430;p74"/>
          <p:cNvSpPr/>
          <p:nvPr/>
        </p:nvSpPr>
        <p:spPr>
          <a:xfrm flipH="1">
            <a:off x="10060035"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1" name="Google Shape;3431;p74"/>
          <p:cNvSpPr/>
          <p:nvPr/>
        </p:nvSpPr>
        <p:spPr>
          <a:xfrm flipH="1">
            <a:off x="10047731"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2" name="Google Shape;3432;p74"/>
          <p:cNvSpPr/>
          <p:nvPr/>
        </p:nvSpPr>
        <p:spPr>
          <a:xfrm flipH="1">
            <a:off x="9967475"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3" name="Google Shape;3433;p74"/>
          <p:cNvSpPr/>
          <p:nvPr/>
        </p:nvSpPr>
        <p:spPr>
          <a:xfrm flipH="1">
            <a:off x="10175707"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4" name="Google Shape;3434;p74"/>
          <p:cNvSpPr/>
          <p:nvPr/>
        </p:nvSpPr>
        <p:spPr>
          <a:xfrm flipH="1">
            <a:off x="9927716"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5" name="Google Shape;3435;p74"/>
          <p:cNvSpPr/>
          <p:nvPr/>
        </p:nvSpPr>
        <p:spPr>
          <a:xfrm flipH="1">
            <a:off x="10201634"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6" name="Google Shape;3436;p74"/>
          <p:cNvSpPr/>
          <p:nvPr/>
        </p:nvSpPr>
        <p:spPr>
          <a:xfrm flipH="1">
            <a:off x="9942357"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7" name="Google Shape;3437;p74"/>
          <p:cNvSpPr/>
          <p:nvPr/>
        </p:nvSpPr>
        <p:spPr>
          <a:xfrm flipH="1">
            <a:off x="9864430"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8" name="Google Shape;3438;p74"/>
          <p:cNvSpPr/>
          <p:nvPr/>
        </p:nvSpPr>
        <p:spPr>
          <a:xfrm flipH="1">
            <a:off x="9911052"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9" name="Google Shape;3439;p74"/>
          <p:cNvSpPr/>
          <p:nvPr/>
        </p:nvSpPr>
        <p:spPr>
          <a:xfrm flipH="1">
            <a:off x="10199200"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0" name="Google Shape;3440;p74"/>
          <p:cNvSpPr/>
          <p:nvPr/>
        </p:nvSpPr>
        <p:spPr>
          <a:xfrm flipH="1">
            <a:off x="10236198"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1" name="Google Shape;3441;p74"/>
          <p:cNvSpPr/>
          <p:nvPr/>
        </p:nvSpPr>
        <p:spPr>
          <a:xfrm flipH="1">
            <a:off x="10194497"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442" name="Google Shape;3442;p74"/>
          <p:cNvCxnSpPr/>
          <p:nvPr/>
        </p:nvCxnSpPr>
        <p:spPr>
          <a:xfrm flipH="1">
            <a:off x="9901638"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443" name="Google Shape;3443;p74"/>
          <p:cNvCxnSpPr/>
          <p:nvPr/>
        </p:nvCxnSpPr>
        <p:spPr>
          <a:xfrm flipH="1">
            <a:off x="9888539"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444" name="Google Shape;3444;p74"/>
          <p:cNvSpPr/>
          <p:nvPr/>
        </p:nvSpPr>
        <p:spPr>
          <a:xfrm flipH="1">
            <a:off x="9888539"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5" name="Google Shape;3445;p74"/>
          <p:cNvSpPr/>
          <p:nvPr/>
        </p:nvSpPr>
        <p:spPr>
          <a:xfrm flipH="1">
            <a:off x="9872921"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6" name="Google Shape;3446;p74"/>
          <p:cNvSpPr/>
          <p:nvPr/>
        </p:nvSpPr>
        <p:spPr>
          <a:xfrm flipH="1">
            <a:off x="9907705"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7" name="Google Shape;3447;p74"/>
          <p:cNvSpPr/>
          <p:nvPr/>
        </p:nvSpPr>
        <p:spPr>
          <a:xfrm rot="-7768021" flipH="1">
            <a:off x="10399425" y="338320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8" name="Google Shape;3448;p74"/>
          <p:cNvGrpSpPr/>
          <p:nvPr/>
        </p:nvGrpSpPr>
        <p:grpSpPr>
          <a:xfrm flipH="1">
            <a:off x="7677863" y="3057922"/>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50" name="Google Shape;3450;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51" name="Google Shape;3451;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7"/>
        <p:cNvGrpSpPr/>
        <p:nvPr/>
      </p:nvGrpSpPr>
      <p:grpSpPr>
        <a:xfrm>
          <a:off x="0" y="0"/>
          <a:ext cx="0" cy="0"/>
          <a:chOff x="0" y="0"/>
          <a:chExt cx="0" cy="0"/>
        </a:xfrm>
      </p:grpSpPr>
      <p:sp>
        <p:nvSpPr>
          <p:cNvPr id="3458" name="Google Shape;3458;p7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LABELLING TRAINING DATA</a:t>
            </a:r>
            <a:endParaRPr/>
          </a:p>
        </p:txBody>
      </p:sp>
      <p:sp>
        <p:nvSpPr>
          <p:cNvPr id="3459" name="Google Shape;3459;p75"/>
          <p:cNvSpPr txBox="1"/>
          <p:nvPr/>
        </p:nvSpPr>
        <p:spPr>
          <a:xfrm>
            <a:off x="432252" y="1034794"/>
            <a:ext cx="11416848" cy="134515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endParaRPr/>
          </a:p>
          <a:p>
            <a:pPr marL="0" marR="0" lvl="0" indent="0" algn="l" rtl="0">
              <a:spcBef>
                <a:spcPts val="0"/>
              </a:spcBef>
              <a:spcAft>
                <a:spcPts val="0"/>
              </a:spcAft>
              <a:buNone/>
            </a:pPr>
            <a:endParaRPr sz="7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Our model should detect also sequences not containing all the relevant frames but only the main part. We therefore also label incomplete sequences. We assume a </a:t>
            </a:r>
            <a:r>
              <a:rPr lang="en-GB" sz="1400">
                <a:solidFill>
                  <a:schemeClr val="accent2"/>
                </a:solidFill>
                <a:latin typeface="Arial"/>
                <a:ea typeface="Arial"/>
                <a:cs typeface="Arial"/>
                <a:sym typeface="Arial"/>
              </a:rPr>
              <a:t>tolerance range</a:t>
            </a:r>
            <a:r>
              <a:rPr lang="en-GB" sz="1400">
                <a:solidFill>
                  <a:schemeClr val="accent5"/>
                </a:solidFill>
                <a:latin typeface="Arial"/>
                <a:ea typeface="Arial"/>
                <a:cs typeface="Arial"/>
                <a:sym typeface="Arial"/>
              </a:rPr>
              <a:t> of 10 frames around the last relevant frame of a gesture. Sequences at the beginning or end of the tolerance range thus contain fewer relevant frames than sequences in the middle of the range – see the first sketch below.</a:t>
            </a:r>
            <a:endParaRPr/>
          </a:p>
        </p:txBody>
      </p:sp>
      <p:sp>
        <p:nvSpPr>
          <p:cNvPr id="3460" name="Google Shape;3460;p75"/>
          <p:cNvSpPr/>
          <p:nvPr/>
        </p:nvSpPr>
        <p:spPr>
          <a:xfrm>
            <a:off x="6053830" y="1277167"/>
            <a:ext cx="136433" cy="169057"/>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1" name="Google Shape;3461;p75"/>
          <p:cNvSpPr/>
          <p:nvPr/>
        </p:nvSpPr>
        <p:spPr>
          <a:xfrm>
            <a:off x="3626038" y="1277167"/>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2" name="Google Shape;3462;p75"/>
          <p:cNvSpPr/>
          <p:nvPr/>
        </p:nvSpPr>
        <p:spPr>
          <a:xfrm>
            <a:off x="3905877" y="1018608"/>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3" name="Google Shape;3463;p75"/>
          <p:cNvSpPr/>
          <p:nvPr/>
        </p:nvSpPr>
        <p:spPr>
          <a:xfrm>
            <a:off x="3938430" y="1049986"/>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4" name="Google Shape;3464;p75"/>
          <p:cNvSpPr/>
          <p:nvPr/>
        </p:nvSpPr>
        <p:spPr>
          <a:xfrm>
            <a:off x="3970983" y="1081365"/>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5" name="Google Shape;3465;p75"/>
          <p:cNvSpPr txBox="1"/>
          <p:nvPr/>
        </p:nvSpPr>
        <p:spPr>
          <a:xfrm rot="3620603">
            <a:off x="3881537" y="956953"/>
            <a:ext cx="87527" cy="14754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466" name="Google Shape;3466;p75"/>
          <p:cNvSpPr/>
          <p:nvPr/>
        </p:nvSpPr>
        <p:spPr>
          <a:xfrm>
            <a:off x="10942433" y="1321440"/>
            <a:ext cx="80510" cy="80510"/>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7" name="Google Shape;3467;p75"/>
          <p:cNvSpPr/>
          <p:nvPr/>
        </p:nvSpPr>
        <p:spPr>
          <a:xfrm>
            <a:off x="5153672"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8" name="Google Shape;3468;p75"/>
          <p:cNvSpPr/>
          <p:nvPr/>
        </p:nvSpPr>
        <p:spPr>
          <a:xfrm>
            <a:off x="5194264"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9" name="Google Shape;3469;p75"/>
          <p:cNvSpPr/>
          <p:nvPr/>
        </p:nvSpPr>
        <p:spPr>
          <a:xfrm>
            <a:off x="523485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0" name="Google Shape;3470;p75"/>
          <p:cNvSpPr/>
          <p:nvPr/>
        </p:nvSpPr>
        <p:spPr>
          <a:xfrm>
            <a:off x="563801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1" name="Google Shape;3471;p75"/>
          <p:cNvSpPr/>
          <p:nvPr/>
        </p:nvSpPr>
        <p:spPr>
          <a:xfrm>
            <a:off x="5678612"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2" name="Google Shape;3472;p75"/>
          <p:cNvSpPr/>
          <p:nvPr/>
        </p:nvSpPr>
        <p:spPr>
          <a:xfrm>
            <a:off x="5719205"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3" name="Google Shape;3473;p75"/>
          <p:cNvSpPr/>
          <p:nvPr/>
        </p:nvSpPr>
        <p:spPr>
          <a:xfrm>
            <a:off x="6147241"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4" name="Google Shape;3474;p75"/>
          <p:cNvSpPr/>
          <p:nvPr/>
        </p:nvSpPr>
        <p:spPr>
          <a:xfrm>
            <a:off x="6187833"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5" name="Google Shape;3475;p75"/>
          <p:cNvSpPr/>
          <p:nvPr/>
        </p:nvSpPr>
        <p:spPr>
          <a:xfrm>
            <a:off x="6228426"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6" name="Google Shape;3476;p75"/>
          <p:cNvSpPr/>
          <p:nvPr/>
        </p:nvSpPr>
        <p:spPr>
          <a:xfrm>
            <a:off x="666508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7" name="Google Shape;3477;p75"/>
          <p:cNvSpPr/>
          <p:nvPr/>
        </p:nvSpPr>
        <p:spPr>
          <a:xfrm>
            <a:off x="6705678"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8" name="Google Shape;3478;p75"/>
          <p:cNvSpPr/>
          <p:nvPr/>
        </p:nvSpPr>
        <p:spPr>
          <a:xfrm>
            <a:off x="674627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9" name="Google Shape;3479;p75"/>
          <p:cNvSpPr/>
          <p:nvPr/>
        </p:nvSpPr>
        <p:spPr>
          <a:xfrm>
            <a:off x="7162778"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0" name="Google Shape;3480;p75"/>
          <p:cNvSpPr/>
          <p:nvPr/>
        </p:nvSpPr>
        <p:spPr>
          <a:xfrm>
            <a:off x="7203371"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1" name="Google Shape;3481;p75"/>
          <p:cNvSpPr/>
          <p:nvPr/>
        </p:nvSpPr>
        <p:spPr>
          <a:xfrm>
            <a:off x="7243964"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2" name="Google Shape;3482;p75"/>
          <p:cNvSpPr/>
          <p:nvPr/>
        </p:nvSpPr>
        <p:spPr>
          <a:xfrm>
            <a:off x="7653506"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3" name="Google Shape;3483;p75"/>
          <p:cNvSpPr/>
          <p:nvPr/>
        </p:nvSpPr>
        <p:spPr>
          <a:xfrm>
            <a:off x="769409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4" name="Google Shape;3484;p75"/>
          <p:cNvSpPr/>
          <p:nvPr/>
        </p:nvSpPr>
        <p:spPr>
          <a:xfrm>
            <a:off x="773469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5" name="Google Shape;3485;p75"/>
          <p:cNvSpPr/>
          <p:nvPr/>
        </p:nvSpPr>
        <p:spPr>
          <a:xfrm>
            <a:off x="815762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6" name="Google Shape;3486;p75"/>
          <p:cNvSpPr/>
          <p:nvPr/>
        </p:nvSpPr>
        <p:spPr>
          <a:xfrm>
            <a:off x="819822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7" name="Google Shape;3487;p75"/>
          <p:cNvSpPr/>
          <p:nvPr/>
        </p:nvSpPr>
        <p:spPr>
          <a:xfrm>
            <a:off x="823881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8" name="Google Shape;3488;p75"/>
          <p:cNvSpPr/>
          <p:nvPr/>
        </p:nvSpPr>
        <p:spPr>
          <a:xfrm>
            <a:off x="8654415"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9" name="Google Shape;3489;p75"/>
          <p:cNvSpPr/>
          <p:nvPr/>
        </p:nvSpPr>
        <p:spPr>
          <a:xfrm>
            <a:off x="869500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0" name="Google Shape;3490;p75"/>
          <p:cNvSpPr/>
          <p:nvPr/>
        </p:nvSpPr>
        <p:spPr>
          <a:xfrm>
            <a:off x="8735600"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1" name="Google Shape;3491;p75"/>
          <p:cNvSpPr/>
          <p:nvPr/>
        </p:nvSpPr>
        <p:spPr>
          <a:xfrm>
            <a:off x="916669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2" name="Google Shape;3492;p75"/>
          <p:cNvSpPr/>
          <p:nvPr/>
        </p:nvSpPr>
        <p:spPr>
          <a:xfrm>
            <a:off x="920728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3" name="Google Shape;3493;p75"/>
          <p:cNvSpPr/>
          <p:nvPr/>
        </p:nvSpPr>
        <p:spPr>
          <a:xfrm>
            <a:off x="9247875"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4" name="Google Shape;3494;p75"/>
          <p:cNvSpPr/>
          <p:nvPr/>
        </p:nvSpPr>
        <p:spPr>
          <a:xfrm>
            <a:off x="9686963"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5" name="Google Shape;3495;p75"/>
          <p:cNvSpPr/>
          <p:nvPr/>
        </p:nvSpPr>
        <p:spPr>
          <a:xfrm>
            <a:off x="9727556"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6" name="Google Shape;3496;p75"/>
          <p:cNvSpPr/>
          <p:nvPr/>
        </p:nvSpPr>
        <p:spPr>
          <a:xfrm>
            <a:off x="9768148"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7" name="Google Shape;3497;p75"/>
          <p:cNvSpPr/>
          <p:nvPr/>
        </p:nvSpPr>
        <p:spPr>
          <a:xfrm>
            <a:off x="1017661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8" name="Google Shape;3498;p75"/>
          <p:cNvSpPr/>
          <p:nvPr/>
        </p:nvSpPr>
        <p:spPr>
          <a:xfrm>
            <a:off x="1021720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9" name="Google Shape;3499;p75"/>
          <p:cNvSpPr/>
          <p:nvPr/>
        </p:nvSpPr>
        <p:spPr>
          <a:xfrm>
            <a:off x="10257796"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0" name="Google Shape;3500;p75"/>
          <p:cNvSpPr/>
          <p:nvPr/>
        </p:nvSpPr>
        <p:spPr>
          <a:xfrm>
            <a:off x="486360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1" name="Google Shape;3501;p75"/>
          <p:cNvSpPr/>
          <p:nvPr/>
        </p:nvSpPr>
        <p:spPr>
          <a:xfrm>
            <a:off x="4904201"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502" name="Google Shape;3502;p75"/>
          <p:cNvCxnSpPr/>
          <p:nvPr/>
        </p:nvCxnSpPr>
        <p:spPr>
          <a:xfrm>
            <a:off x="1070249" y="4471446"/>
            <a:ext cx="10354267" cy="0"/>
          </a:xfrm>
          <a:prstGeom prst="straightConnector1">
            <a:avLst/>
          </a:prstGeom>
          <a:noFill/>
          <a:ln w="9525" cap="flat" cmpd="sng">
            <a:solidFill>
              <a:schemeClr val="accent4"/>
            </a:solidFill>
            <a:prstDash val="solid"/>
            <a:round/>
            <a:headEnd type="none" w="sm" len="sm"/>
            <a:tailEnd type="triangle" w="med" len="med"/>
          </a:ln>
        </p:spPr>
      </p:cxnSp>
      <p:cxnSp>
        <p:nvCxnSpPr>
          <p:cNvPr id="3503" name="Google Shape;3503;p75"/>
          <p:cNvCxnSpPr/>
          <p:nvPr/>
        </p:nvCxnSpPr>
        <p:spPr>
          <a:xfrm rot="10800000">
            <a:off x="1258317"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4" name="Google Shape;3504;p75"/>
          <p:cNvCxnSpPr/>
          <p:nvPr/>
        </p:nvCxnSpPr>
        <p:spPr>
          <a:xfrm rot="10800000">
            <a:off x="226449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5" name="Google Shape;3505;p75"/>
          <p:cNvCxnSpPr/>
          <p:nvPr/>
        </p:nvCxnSpPr>
        <p:spPr>
          <a:xfrm rot="10800000">
            <a:off x="176140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6" name="Google Shape;3506;p75"/>
          <p:cNvCxnSpPr/>
          <p:nvPr/>
        </p:nvCxnSpPr>
        <p:spPr>
          <a:xfrm rot="10800000">
            <a:off x="8049558"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7" name="Google Shape;3507;p75"/>
          <p:cNvCxnSpPr/>
          <p:nvPr/>
        </p:nvCxnSpPr>
        <p:spPr>
          <a:xfrm rot="10800000">
            <a:off x="276758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8" name="Google Shape;3508;p75"/>
          <p:cNvCxnSpPr/>
          <p:nvPr/>
        </p:nvCxnSpPr>
        <p:spPr>
          <a:xfrm rot="10800000">
            <a:off x="402485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9" name="Google Shape;3509;p75"/>
          <p:cNvCxnSpPr/>
          <p:nvPr/>
        </p:nvCxnSpPr>
        <p:spPr>
          <a:xfrm rot="10800000">
            <a:off x="5031027"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0" name="Google Shape;3510;p75"/>
          <p:cNvCxnSpPr/>
          <p:nvPr/>
        </p:nvCxnSpPr>
        <p:spPr>
          <a:xfrm rot="10800000">
            <a:off x="4527939"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1" name="Google Shape;3511;p75"/>
          <p:cNvCxnSpPr/>
          <p:nvPr/>
        </p:nvCxnSpPr>
        <p:spPr>
          <a:xfrm rot="10800000">
            <a:off x="603720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2" name="Google Shape;3512;p75"/>
          <p:cNvCxnSpPr/>
          <p:nvPr/>
        </p:nvCxnSpPr>
        <p:spPr>
          <a:xfrm rot="10800000">
            <a:off x="553411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3" name="Google Shape;3513;p75"/>
          <p:cNvCxnSpPr/>
          <p:nvPr/>
        </p:nvCxnSpPr>
        <p:spPr>
          <a:xfrm rot="10800000">
            <a:off x="7043381"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4" name="Google Shape;3514;p75"/>
          <p:cNvCxnSpPr/>
          <p:nvPr/>
        </p:nvCxnSpPr>
        <p:spPr>
          <a:xfrm rot="10800000">
            <a:off x="654029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5" name="Google Shape;3515;p75"/>
          <p:cNvCxnSpPr/>
          <p:nvPr/>
        </p:nvCxnSpPr>
        <p:spPr>
          <a:xfrm rot="10800000">
            <a:off x="754647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6" name="Google Shape;3516;p75"/>
          <p:cNvCxnSpPr/>
          <p:nvPr/>
        </p:nvCxnSpPr>
        <p:spPr>
          <a:xfrm rot="10800000">
            <a:off x="9055735"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7" name="Google Shape;3517;p75"/>
          <p:cNvCxnSpPr/>
          <p:nvPr/>
        </p:nvCxnSpPr>
        <p:spPr>
          <a:xfrm rot="10800000">
            <a:off x="855264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8" name="Google Shape;3518;p75"/>
          <p:cNvCxnSpPr/>
          <p:nvPr/>
        </p:nvCxnSpPr>
        <p:spPr>
          <a:xfrm rot="10800000">
            <a:off x="10061912"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9" name="Google Shape;3519;p75"/>
          <p:cNvCxnSpPr/>
          <p:nvPr/>
        </p:nvCxnSpPr>
        <p:spPr>
          <a:xfrm rot="10800000">
            <a:off x="955882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20" name="Google Shape;3520;p75"/>
          <p:cNvCxnSpPr/>
          <p:nvPr/>
        </p:nvCxnSpPr>
        <p:spPr>
          <a:xfrm rot="10800000">
            <a:off x="10564999"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1" name="Google Shape;3521;p75"/>
          <p:cNvSpPr/>
          <p:nvPr/>
        </p:nvSpPr>
        <p:spPr>
          <a:xfrm>
            <a:off x="494479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22" name="Google Shape;3522;p75"/>
          <p:cNvSpPr/>
          <p:nvPr/>
        </p:nvSpPr>
        <p:spPr>
          <a:xfrm rot="-5400000" flipH="1">
            <a:off x="6731570"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cxnSp>
        <p:nvCxnSpPr>
          <p:cNvPr id="3523" name="Google Shape;3523;p75"/>
          <p:cNvCxnSpPr/>
          <p:nvPr/>
        </p:nvCxnSpPr>
        <p:spPr>
          <a:xfrm rot="10800000">
            <a:off x="11068016"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4" name="Google Shape;3524;p75"/>
          <p:cNvSpPr txBox="1"/>
          <p:nvPr/>
        </p:nvSpPr>
        <p:spPr>
          <a:xfrm>
            <a:off x="5581665" y="4842769"/>
            <a:ext cx="1940250"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lower tolerance = -5 frames</a:t>
            </a:r>
            <a:endParaRPr/>
          </a:p>
        </p:txBody>
      </p:sp>
      <p:sp>
        <p:nvSpPr>
          <p:cNvPr id="3525" name="Google Shape;3525;p75"/>
          <p:cNvSpPr/>
          <p:nvPr/>
        </p:nvSpPr>
        <p:spPr>
          <a:xfrm rot="-5400000" flipH="1">
            <a:off x="9282416"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3526" name="Google Shape;3526;p75"/>
          <p:cNvSpPr txBox="1"/>
          <p:nvPr/>
        </p:nvSpPr>
        <p:spPr>
          <a:xfrm>
            <a:off x="539259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15</a:t>
            </a:r>
            <a:endParaRPr/>
          </a:p>
        </p:txBody>
      </p:sp>
      <p:sp>
        <p:nvSpPr>
          <p:cNvPr id="3527" name="Google Shape;3527;p75"/>
          <p:cNvSpPr txBox="1"/>
          <p:nvPr/>
        </p:nvSpPr>
        <p:spPr>
          <a:xfrm>
            <a:off x="1042348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25</a:t>
            </a:r>
            <a:endParaRPr/>
          </a:p>
        </p:txBody>
      </p:sp>
      <p:sp>
        <p:nvSpPr>
          <p:cNvPr id="3528" name="Google Shape;3528;p75"/>
          <p:cNvSpPr txBox="1"/>
          <p:nvPr/>
        </p:nvSpPr>
        <p:spPr>
          <a:xfrm>
            <a:off x="7906369"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20</a:t>
            </a:r>
            <a:endParaRPr/>
          </a:p>
        </p:txBody>
      </p:sp>
      <p:sp>
        <p:nvSpPr>
          <p:cNvPr id="3529" name="Google Shape;3529;p75"/>
          <p:cNvSpPr txBox="1"/>
          <p:nvPr/>
        </p:nvSpPr>
        <p:spPr>
          <a:xfrm>
            <a:off x="8401332" y="4842769"/>
            <a:ext cx="1995343"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upper tolerance = +5 frames</a:t>
            </a:r>
            <a:endParaRPr/>
          </a:p>
        </p:txBody>
      </p:sp>
      <p:cxnSp>
        <p:nvCxnSpPr>
          <p:cNvPr id="3530" name="Google Shape;3530;p75"/>
          <p:cNvCxnSpPr/>
          <p:nvPr/>
        </p:nvCxnSpPr>
        <p:spPr>
          <a:xfrm>
            <a:off x="5101490" y="3590230"/>
            <a:ext cx="121358" cy="138000"/>
          </a:xfrm>
          <a:prstGeom prst="straightConnector1">
            <a:avLst/>
          </a:prstGeom>
          <a:noFill/>
          <a:ln w="9525" cap="flat" cmpd="sng">
            <a:solidFill>
              <a:schemeClr val="dk1"/>
            </a:solidFill>
            <a:prstDash val="solid"/>
            <a:round/>
            <a:headEnd type="none" w="sm" len="sm"/>
            <a:tailEnd type="triangle" w="med" len="med"/>
          </a:ln>
        </p:spPr>
      </p:cxnSp>
      <p:sp>
        <p:nvSpPr>
          <p:cNvPr id="3531" name="Google Shape;3531;p75"/>
          <p:cNvSpPr txBox="1"/>
          <p:nvPr/>
        </p:nvSpPr>
        <p:spPr>
          <a:xfrm>
            <a:off x="740495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19</a:t>
            </a:r>
            <a:endParaRPr/>
          </a:p>
        </p:txBody>
      </p:sp>
      <p:sp>
        <p:nvSpPr>
          <p:cNvPr id="3532" name="Google Shape;3532;p75"/>
          <p:cNvSpPr txBox="1"/>
          <p:nvPr/>
        </p:nvSpPr>
        <p:spPr>
          <a:xfrm>
            <a:off x="687121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18</a:t>
            </a:r>
            <a:endParaRPr/>
          </a:p>
        </p:txBody>
      </p:sp>
      <p:sp>
        <p:nvSpPr>
          <p:cNvPr id="3533" name="Google Shape;3533;p75"/>
          <p:cNvSpPr txBox="1"/>
          <p:nvPr/>
        </p:nvSpPr>
        <p:spPr>
          <a:xfrm>
            <a:off x="6398775"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17</a:t>
            </a:r>
            <a:endParaRPr/>
          </a:p>
        </p:txBody>
      </p:sp>
      <p:sp>
        <p:nvSpPr>
          <p:cNvPr id="3534" name="Google Shape;3534;p75"/>
          <p:cNvSpPr txBox="1"/>
          <p:nvPr/>
        </p:nvSpPr>
        <p:spPr>
          <a:xfrm>
            <a:off x="5886756"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16</a:t>
            </a:r>
            <a:endParaRPr/>
          </a:p>
        </p:txBody>
      </p:sp>
      <p:sp>
        <p:nvSpPr>
          <p:cNvPr id="3535" name="Google Shape;3535;p75"/>
          <p:cNvSpPr txBox="1"/>
          <p:nvPr/>
        </p:nvSpPr>
        <p:spPr>
          <a:xfrm>
            <a:off x="840768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21</a:t>
            </a:r>
            <a:endParaRPr/>
          </a:p>
        </p:txBody>
      </p:sp>
      <p:sp>
        <p:nvSpPr>
          <p:cNvPr id="3536" name="Google Shape;3536;p75"/>
          <p:cNvSpPr txBox="1"/>
          <p:nvPr/>
        </p:nvSpPr>
        <p:spPr>
          <a:xfrm>
            <a:off x="89298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22</a:t>
            </a:r>
            <a:endParaRPr/>
          </a:p>
        </p:txBody>
      </p:sp>
      <p:sp>
        <p:nvSpPr>
          <p:cNvPr id="3537" name="Google Shape;3537;p75"/>
          <p:cNvSpPr txBox="1"/>
          <p:nvPr/>
        </p:nvSpPr>
        <p:spPr>
          <a:xfrm>
            <a:off x="9413397"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23</a:t>
            </a:r>
            <a:endParaRPr/>
          </a:p>
        </p:txBody>
      </p:sp>
      <p:sp>
        <p:nvSpPr>
          <p:cNvPr id="3538" name="Google Shape;3538;p75"/>
          <p:cNvSpPr txBox="1"/>
          <p:nvPr/>
        </p:nvSpPr>
        <p:spPr>
          <a:xfrm>
            <a:off x="9920394"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24</a:t>
            </a:r>
            <a:endParaRPr/>
          </a:p>
        </p:txBody>
      </p:sp>
      <p:sp>
        <p:nvSpPr>
          <p:cNvPr id="3539" name="Google Shape;3539;p75"/>
          <p:cNvSpPr txBox="1"/>
          <p:nvPr/>
        </p:nvSpPr>
        <p:spPr>
          <a:xfrm rot="3620603">
            <a:off x="483325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0" name="Google Shape;3540;p75"/>
          <p:cNvSpPr/>
          <p:nvPr/>
        </p:nvSpPr>
        <p:spPr>
          <a:xfrm>
            <a:off x="53785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1" name="Google Shape;3541;p75"/>
          <p:cNvSpPr/>
          <p:nvPr/>
        </p:nvSpPr>
        <p:spPr>
          <a:xfrm>
            <a:off x="54191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2" name="Google Shape;3542;p75"/>
          <p:cNvSpPr/>
          <p:nvPr/>
        </p:nvSpPr>
        <p:spPr>
          <a:xfrm>
            <a:off x="54597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3" name="Google Shape;3543;p75"/>
          <p:cNvSpPr txBox="1"/>
          <p:nvPr/>
        </p:nvSpPr>
        <p:spPr>
          <a:xfrm rot="3620603">
            <a:off x="53478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4" name="Google Shape;3544;p75"/>
          <p:cNvSpPr/>
          <p:nvPr/>
        </p:nvSpPr>
        <p:spPr>
          <a:xfrm>
            <a:off x="585824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5" name="Google Shape;3545;p75"/>
          <p:cNvSpPr/>
          <p:nvPr/>
        </p:nvSpPr>
        <p:spPr>
          <a:xfrm>
            <a:off x="5898836"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6" name="Google Shape;3546;p75"/>
          <p:cNvSpPr/>
          <p:nvPr/>
        </p:nvSpPr>
        <p:spPr>
          <a:xfrm>
            <a:off x="593942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7" name="Google Shape;3547;p75"/>
          <p:cNvSpPr txBox="1"/>
          <p:nvPr/>
        </p:nvSpPr>
        <p:spPr>
          <a:xfrm rot="3620603">
            <a:off x="582750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8" name="Google Shape;3548;p75"/>
          <p:cNvSpPr/>
          <p:nvPr/>
        </p:nvSpPr>
        <p:spPr>
          <a:xfrm>
            <a:off x="637262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9" name="Google Shape;3549;p75"/>
          <p:cNvSpPr/>
          <p:nvPr/>
        </p:nvSpPr>
        <p:spPr>
          <a:xfrm>
            <a:off x="641321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0" name="Google Shape;3550;p75"/>
          <p:cNvSpPr/>
          <p:nvPr/>
        </p:nvSpPr>
        <p:spPr>
          <a:xfrm>
            <a:off x="645380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1" name="Google Shape;3551;p75"/>
          <p:cNvSpPr txBox="1"/>
          <p:nvPr/>
        </p:nvSpPr>
        <p:spPr>
          <a:xfrm rot="3620603">
            <a:off x="634188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2" name="Google Shape;3552;p75"/>
          <p:cNvSpPr/>
          <p:nvPr/>
        </p:nvSpPr>
        <p:spPr>
          <a:xfrm>
            <a:off x="6883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3" name="Google Shape;3553;p75"/>
          <p:cNvSpPr/>
          <p:nvPr/>
        </p:nvSpPr>
        <p:spPr>
          <a:xfrm>
            <a:off x="6923829"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4" name="Google Shape;3554;p75"/>
          <p:cNvSpPr/>
          <p:nvPr/>
        </p:nvSpPr>
        <p:spPr>
          <a:xfrm>
            <a:off x="6964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5" name="Google Shape;3555;p75"/>
          <p:cNvSpPr txBox="1"/>
          <p:nvPr/>
        </p:nvSpPr>
        <p:spPr>
          <a:xfrm rot="3620603">
            <a:off x="685250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6" name="Google Shape;3556;p75"/>
          <p:cNvSpPr/>
          <p:nvPr/>
        </p:nvSpPr>
        <p:spPr>
          <a:xfrm>
            <a:off x="7376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7" name="Google Shape;3557;p75"/>
          <p:cNvSpPr/>
          <p:nvPr/>
        </p:nvSpPr>
        <p:spPr>
          <a:xfrm>
            <a:off x="7416830"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8" name="Google Shape;3558;p75"/>
          <p:cNvSpPr/>
          <p:nvPr/>
        </p:nvSpPr>
        <p:spPr>
          <a:xfrm>
            <a:off x="7457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9" name="Google Shape;3559;p75"/>
          <p:cNvSpPr txBox="1"/>
          <p:nvPr/>
        </p:nvSpPr>
        <p:spPr>
          <a:xfrm rot="3620603">
            <a:off x="7345502"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0" name="Google Shape;3560;p75"/>
          <p:cNvSpPr/>
          <p:nvPr/>
        </p:nvSpPr>
        <p:spPr>
          <a:xfrm>
            <a:off x="78681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1" name="Google Shape;3561;p75"/>
          <p:cNvSpPr/>
          <p:nvPr/>
        </p:nvSpPr>
        <p:spPr>
          <a:xfrm>
            <a:off x="79087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2" name="Google Shape;3562;p75"/>
          <p:cNvSpPr/>
          <p:nvPr/>
        </p:nvSpPr>
        <p:spPr>
          <a:xfrm>
            <a:off x="79493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3" name="Google Shape;3563;p75"/>
          <p:cNvSpPr txBox="1"/>
          <p:nvPr/>
        </p:nvSpPr>
        <p:spPr>
          <a:xfrm rot="3620603">
            <a:off x="78374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4" name="Google Shape;3564;p75"/>
          <p:cNvSpPr/>
          <p:nvPr/>
        </p:nvSpPr>
        <p:spPr>
          <a:xfrm>
            <a:off x="8367089"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5" name="Google Shape;3565;p75"/>
          <p:cNvSpPr/>
          <p:nvPr/>
        </p:nvSpPr>
        <p:spPr>
          <a:xfrm>
            <a:off x="8407681"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6" name="Google Shape;3566;p75"/>
          <p:cNvSpPr/>
          <p:nvPr/>
        </p:nvSpPr>
        <p:spPr>
          <a:xfrm>
            <a:off x="8448274"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7" name="Google Shape;3567;p75"/>
          <p:cNvSpPr txBox="1"/>
          <p:nvPr/>
        </p:nvSpPr>
        <p:spPr>
          <a:xfrm rot="3620603">
            <a:off x="8336353"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8" name="Google Shape;3568;p75"/>
          <p:cNvSpPr/>
          <p:nvPr/>
        </p:nvSpPr>
        <p:spPr>
          <a:xfrm>
            <a:off x="88738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9" name="Google Shape;3569;p75"/>
          <p:cNvSpPr/>
          <p:nvPr/>
        </p:nvSpPr>
        <p:spPr>
          <a:xfrm>
            <a:off x="8914446"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0" name="Google Shape;3570;p75"/>
          <p:cNvSpPr/>
          <p:nvPr/>
        </p:nvSpPr>
        <p:spPr>
          <a:xfrm>
            <a:off x="8955038"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1" name="Google Shape;3571;p75"/>
          <p:cNvSpPr txBox="1"/>
          <p:nvPr/>
        </p:nvSpPr>
        <p:spPr>
          <a:xfrm rot="3620603">
            <a:off x="884311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2" name="Google Shape;3572;p75"/>
          <p:cNvSpPr/>
          <p:nvPr/>
        </p:nvSpPr>
        <p:spPr>
          <a:xfrm>
            <a:off x="938238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3" name="Google Shape;3573;p75"/>
          <p:cNvSpPr/>
          <p:nvPr/>
        </p:nvSpPr>
        <p:spPr>
          <a:xfrm>
            <a:off x="9422978"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4" name="Google Shape;3574;p75"/>
          <p:cNvSpPr/>
          <p:nvPr/>
        </p:nvSpPr>
        <p:spPr>
          <a:xfrm>
            <a:off x="946357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5" name="Google Shape;3575;p75"/>
          <p:cNvSpPr txBox="1"/>
          <p:nvPr/>
        </p:nvSpPr>
        <p:spPr>
          <a:xfrm rot="3620603">
            <a:off x="935165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6" name="Google Shape;3576;p75"/>
          <p:cNvSpPr/>
          <p:nvPr/>
        </p:nvSpPr>
        <p:spPr>
          <a:xfrm>
            <a:off x="9899467"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7" name="Google Shape;3577;p75"/>
          <p:cNvSpPr/>
          <p:nvPr/>
        </p:nvSpPr>
        <p:spPr>
          <a:xfrm>
            <a:off x="994005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8" name="Google Shape;3578;p75"/>
          <p:cNvSpPr/>
          <p:nvPr/>
        </p:nvSpPr>
        <p:spPr>
          <a:xfrm>
            <a:off x="9980652"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9" name="Google Shape;3579;p75"/>
          <p:cNvSpPr txBox="1"/>
          <p:nvPr/>
        </p:nvSpPr>
        <p:spPr>
          <a:xfrm rot="3620603">
            <a:off x="986873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0" name="Google Shape;3580;p75"/>
          <p:cNvSpPr/>
          <p:nvPr/>
        </p:nvSpPr>
        <p:spPr>
          <a:xfrm>
            <a:off x="10396674"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1" name="Google Shape;3581;p75"/>
          <p:cNvSpPr/>
          <p:nvPr/>
        </p:nvSpPr>
        <p:spPr>
          <a:xfrm>
            <a:off x="10437267"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2" name="Google Shape;3582;p75"/>
          <p:cNvSpPr/>
          <p:nvPr/>
        </p:nvSpPr>
        <p:spPr>
          <a:xfrm>
            <a:off x="10477860"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3" name="Google Shape;3583;p75"/>
          <p:cNvSpPr txBox="1"/>
          <p:nvPr/>
        </p:nvSpPr>
        <p:spPr>
          <a:xfrm rot="3620603">
            <a:off x="10365939"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4" name="Google Shape;3584;p75"/>
          <p:cNvSpPr/>
          <p:nvPr/>
        </p:nvSpPr>
        <p:spPr>
          <a:xfrm>
            <a:off x="1090410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5" name="Google Shape;3585;p75"/>
          <p:cNvSpPr/>
          <p:nvPr/>
        </p:nvSpPr>
        <p:spPr>
          <a:xfrm>
            <a:off x="1094469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6" name="Google Shape;3586;p75"/>
          <p:cNvSpPr/>
          <p:nvPr/>
        </p:nvSpPr>
        <p:spPr>
          <a:xfrm>
            <a:off x="1098529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7" name="Google Shape;3587;p75"/>
          <p:cNvSpPr txBox="1"/>
          <p:nvPr/>
        </p:nvSpPr>
        <p:spPr>
          <a:xfrm rot="3620603">
            <a:off x="1087337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8" name="Google Shape;3588;p75"/>
          <p:cNvSpPr/>
          <p:nvPr/>
        </p:nvSpPr>
        <p:spPr>
          <a:xfrm>
            <a:off x="434783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9" name="Google Shape;3589;p75"/>
          <p:cNvSpPr/>
          <p:nvPr/>
        </p:nvSpPr>
        <p:spPr>
          <a:xfrm>
            <a:off x="438843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0" name="Google Shape;3590;p75"/>
          <p:cNvSpPr/>
          <p:nvPr/>
        </p:nvSpPr>
        <p:spPr>
          <a:xfrm>
            <a:off x="442902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1" name="Google Shape;3591;p75"/>
          <p:cNvSpPr txBox="1"/>
          <p:nvPr/>
        </p:nvSpPr>
        <p:spPr>
          <a:xfrm rot="3620603">
            <a:off x="431748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2" name="Google Shape;3592;p75"/>
          <p:cNvSpPr/>
          <p:nvPr/>
        </p:nvSpPr>
        <p:spPr>
          <a:xfrm>
            <a:off x="3853497"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3" name="Google Shape;3593;p75"/>
          <p:cNvSpPr/>
          <p:nvPr/>
        </p:nvSpPr>
        <p:spPr>
          <a:xfrm>
            <a:off x="389409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4" name="Google Shape;3594;p75"/>
          <p:cNvSpPr/>
          <p:nvPr/>
        </p:nvSpPr>
        <p:spPr>
          <a:xfrm>
            <a:off x="3934682"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5" name="Google Shape;3595;p75"/>
          <p:cNvSpPr txBox="1"/>
          <p:nvPr/>
        </p:nvSpPr>
        <p:spPr>
          <a:xfrm rot="3620603">
            <a:off x="3823146"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6" name="Google Shape;3596;p75"/>
          <p:cNvSpPr/>
          <p:nvPr/>
        </p:nvSpPr>
        <p:spPr>
          <a:xfrm>
            <a:off x="2610042"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7" name="Google Shape;3597;p75"/>
          <p:cNvSpPr/>
          <p:nvPr/>
        </p:nvSpPr>
        <p:spPr>
          <a:xfrm>
            <a:off x="265063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8" name="Google Shape;3598;p75"/>
          <p:cNvSpPr/>
          <p:nvPr/>
        </p:nvSpPr>
        <p:spPr>
          <a:xfrm>
            <a:off x="2691227"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9" name="Google Shape;3599;p75"/>
          <p:cNvSpPr txBox="1"/>
          <p:nvPr/>
        </p:nvSpPr>
        <p:spPr>
          <a:xfrm rot="3620603">
            <a:off x="2579691"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0" name="Google Shape;3600;p75"/>
          <p:cNvSpPr/>
          <p:nvPr/>
        </p:nvSpPr>
        <p:spPr>
          <a:xfrm>
            <a:off x="210269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1" name="Google Shape;3601;p75"/>
          <p:cNvSpPr/>
          <p:nvPr/>
        </p:nvSpPr>
        <p:spPr>
          <a:xfrm>
            <a:off x="214328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2" name="Google Shape;3602;p75"/>
          <p:cNvSpPr/>
          <p:nvPr/>
        </p:nvSpPr>
        <p:spPr>
          <a:xfrm>
            <a:off x="2183876"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3" name="Google Shape;3603;p75"/>
          <p:cNvSpPr txBox="1"/>
          <p:nvPr/>
        </p:nvSpPr>
        <p:spPr>
          <a:xfrm rot="3620603">
            <a:off x="2072340"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4" name="Google Shape;3604;p75"/>
          <p:cNvSpPr/>
          <p:nvPr/>
        </p:nvSpPr>
        <p:spPr>
          <a:xfrm>
            <a:off x="1610123"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5" name="Google Shape;3605;p75"/>
          <p:cNvSpPr/>
          <p:nvPr/>
        </p:nvSpPr>
        <p:spPr>
          <a:xfrm>
            <a:off x="1650716"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6" name="Google Shape;3606;p75"/>
          <p:cNvSpPr/>
          <p:nvPr/>
        </p:nvSpPr>
        <p:spPr>
          <a:xfrm>
            <a:off x="1691309"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7" name="Google Shape;3607;p75"/>
          <p:cNvSpPr txBox="1"/>
          <p:nvPr/>
        </p:nvSpPr>
        <p:spPr>
          <a:xfrm rot="3620603">
            <a:off x="1579772"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8" name="Google Shape;3608;p75"/>
          <p:cNvSpPr/>
          <p:nvPr/>
        </p:nvSpPr>
        <p:spPr>
          <a:xfrm>
            <a:off x="110265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9" name="Google Shape;3609;p75"/>
          <p:cNvSpPr/>
          <p:nvPr/>
        </p:nvSpPr>
        <p:spPr>
          <a:xfrm>
            <a:off x="1143243"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0" name="Google Shape;3610;p75"/>
          <p:cNvSpPr/>
          <p:nvPr/>
        </p:nvSpPr>
        <p:spPr>
          <a:xfrm>
            <a:off x="1183836" y="4147366"/>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1" name="Google Shape;3611;p75"/>
          <p:cNvSpPr txBox="1"/>
          <p:nvPr/>
        </p:nvSpPr>
        <p:spPr>
          <a:xfrm rot="3620603">
            <a:off x="1072299"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12" name="Google Shape;3612;p75"/>
          <p:cNvSpPr txBox="1"/>
          <p:nvPr/>
        </p:nvSpPr>
        <p:spPr>
          <a:xfrm>
            <a:off x="4572163"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15 relevant frames</a:t>
            </a:r>
            <a:endParaRPr/>
          </a:p>
        </p:txBody>
      </p:sp>
      <p:cxnSp>
        <p:nvCxnSpPr>
          <p:cNvPr id="3613" name="Google Shape;3613;p75"/>
          <p:cNvCxnSpPr/>
          <p:nvPr/>
        </p:nvCxnSpPr>
        <p:spPr>
          <a:xfrm>
            <a:off x="6597484" y="3569448"/>
            <a:ext cx="157909" cy="179564"/>
          </a:xfrm>
          <a:prstGeom prst="straightConnector1">
            <a:avLst/>
          </a:prstGeom>
          <a:noFill/>
          <a:ln w="9525" cap="flat" cmpd="sng">
            <a:solidFill>
              <a:schemeClr val="dk1"/>
            </a:solidFill>
            <a:prstDash val="solid"/>
            <a:round/>
            <a:headEnd type="none" w="sm" len="sm"/>
            <a:tailEnd type="triangle" w="med" len="med"/>
          </a:ln>
        </p:spPr>
      </p:cxnSp>
      <p:sp>
        <p:nvSpPr>
          <p:cNvPr id="3614" name="Google Shape;3614;p75"/>
          <p:cNvSpPr txBox="1"/>
          <p:nvPr/>
        </p:nvSpPr>
        <p:spPr>
          <a:xfrm>
            <a:off x="606815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18 relevant frames</a:t>
            </a:r>
            <a:endParaRPr/>
          </a:p>
        </p:txBody>
      </p:sp>
      <p:cxnSp>
        <p:nvCxnSpPr>
          <p:cNvPr id="3615" name="Google Shape;3615;p75"/>
          <p:cNvCxnSpPr/>
          <p:nvPr/>
        </p:nvCxnSpPr>
        <p:spPr>
          <a:xfrm flipH="1">
            <a:off x="7750598" y="3569448"/>
            <a:ext cx="28556" cy="179564"/>
          </a:xfrm>
          <a:prstGeom prst="straightConnector1">
            <a:avLst/>
          </a:prstGeom>
          <a:noFill/>
          <a:ln w="9525" cap="flat" cmpd="sng">
            <a:solidFill>
              <a:schemeClr val="dk1"/>
            </a:solidFill>
            <a:prstDash val="solid"/>
            <a:round/>
            <a:headEnd type="none" w="sm" len="sm"/>
            <a:tailEnd type="triangle" w="med" len="med"/>
          </a:ln>
        </p:spPr>
      </p:cxnSp>
      <p:sp>
        <p:nvSpPr>
          <p:cNvPr id="3616" name="Google Shape;3616;p75"/>
          <p:cNvSpPr txBox="1"/>
          <p:nvPr/>
        </p:nvSpPr>
        <p:spPr>
          <a:xfrm>
            <a:off x="721604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20 relevant frames</a:t>
            </a:r>
            <a:endParaRPr/>
          </a:p>
        </p:txBody>
      </p:sp>
      <p:cxnSp>
        <p:nvCxnSpPr>
          <p:cNvPr id="3617" name="Google Shape;3617;p75"/>
          <p:cNvCxnSpPr/>
          <p:nvPr/>
        </p:nvCxnSpPr>
        <p:spPr>
          <a:xfrm flipH="1">
            <a:off x="9284436" y="3569448"/>
            <a:ext cx="45080" cy="179564"/>
          </a:xfrm>
          <a:prstGeom prst="straightConnector1">
            <a:avLst/>
          </a:prstGeom>
          <a:noFill/>
          <a:ln w="9525" cap="flat" cmpd="sng">
            <a:solidFill>
              <a:schemeClr val="dk1"/>
            </a:solidFill>
            <a:prstDash val="solid"/>
            <a:round/>
            <a:headEnd type="none" w="sm" len="sm"/>
            <a:tailEnd type="triangle" w="med" len="med"/>
          </a:ln>
        </p:spPr>
      </p:cxnSp>
      <p:sp>
        <p:nvSpPr>
          <p:cNvPr id="3618" name="Google Shape;3618;p75"/>
          <p:cNvSpPr txBox="1"/>
          <p:nvPr/>
        </p:nvSpPr>
        <p:spPr>
          <a:xfrm>
            <a:off x="8597201"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17 relevant frames</a:t>
            </a:r>
            <a:endParaRPr/>
          </a:p>
        </p:txBody>
      </p:sp>
      <p:sp>
        <p:nvSpPr>
          <p:cNvPr id="3619" name="Google Shape;3619;p75"/>
          <p:cNvSpPr txBox="1"/>
          <p:nvPr/>
        </p:nvSpPr>
        <p:spPr>
          <a:xfrm>
            <a:off x="11590395" y="436735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20" name="Google Shape;3620;p75"/>
          <p:cNvSpPr/>
          <p:nvPr/>
        </p:nvSpPr>
        <p:spPr>
          <a:xfrm>
            <a:off x="1069203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1" name="Google Shape;3621;p75"/>
          <p:cNvSpPr/>
          <p:nvPr/>
        </p:nvSpPr>
        <p:spPr>
          <a:xfrm>
            <a:off x="1073263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2" name="Google Shape;3622;p75"/>
          <p:cNvSpPr/>
          <p:nvPr/>
        </p:nvSpPr>
        <p:spPr>
          <a:xfrm>
            <a:off x="1077322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3" name="Google Shape;3623;p75"/>
          <p:cNvSpPr/>
          <p:nvPr/>
        </p:nvSpPr>
        <p:spPr>
          <a:xfrm>
            <a:off x="466638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4" name="Google Shape;3624;p75"/>
          <p:cNvSpPr/>
          <p:nvPr/>
        </p:nvSpPr>
        <p:spPr>
          <a:xfrm>
            <a:off x="4706981"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5" name="Google Shape;3625;p75"/>
          <p:cNvSpPr/>
          <p:nvPr/>
        </p:nvSpPr>
        <p:spPr>
          <a:xfrm>
            <a:off x="4747574"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6" name="Google Shape;3626;p75"/>
          <p:cNvSpPr/>
          <p:nvPr/>
        </p:nvSpPr>
        <p:spPr>
          <a:xfrm>
            <a:off x="365849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7" name="Google Shape;3627;p75"/>
          <p:cNvSpPr/>
          <p:nvPr/>
        </p:nvSpPr>
        <p:spPr>
          <a:xfrm>
            <a:off x="369908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8" name="Google Shape;3628;p75"/>
          <p:cNvSpPr/>
          <p:nvPr/>
        </p:nvSpPr>
        <p:spPr>
          <a:xfrm>
            <a:off x="412712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9" name="Google Shape;3629;p75"/>
          <p:cNvSpPr/>
          <p:nvPr/>
        </p:nvSpPr>
        <p:spPr>
          <a:xfrm>
            <a:off x="41677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0" name="Google Shape;3630;p75"/>
          <p:cNvSpPr/>
          <p:nvPr/>
        </p:nvSpPr>
        <p:spPr>
          <a:xfrm>
            <a:off x="420830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1" name="Google Shape;3631;p75"/>
          <p:cNvSpPr/>
          <p:nvPr/>
        </p:nvSpPr>
        <p:spPr>
          <a:xfrm>
            <a:off x="138947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2" name="Google Shape;3632;p75"/>
          <p:cNvSpPr/>
          <p:nvPr/>
        </p:nvSpPr>
        <p:spPr>
          <a:xfrm>
            <a:off x="1430069"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3" name="Google Shape;3633;p75"/>
          <p:cNvSpPr/>
          <p:nvPr/>
        </p:nvSpPr>
        <p:spPr>
          <a:xfrm>
            <a:off x="1470661"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4" name="Google Shape;3634;p75"/>
          <p:cNvSpPr/>
          <p:nvPr/>
        </p:nvSpPr>
        <p:spPr>
          <a:xfrm>
            <a:off x="1873824"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5" name="Google Shape;3635;p75"/>
          <p:cNvSpPr/>
          <p:nvPr/>
        </p:nvSpPr>
        <p:spPr>
          <a:xfrm>
            <a:off x="19144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6" name="Google Shape;3636;p75"/>
          <p:cNvSpPr/>
          <p:nvPr/>
        </p:nvSpPr>
        <p:spPr>
          <a:xfrm>
            <a:off x="1955009"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7" name="Google Shape;3637;p75"/>
          <p:cNvSpPr/>
          <p:nvPr/>
        </p:nvSpPr>
        <p:spPr>
          <a:xfrm>
            <a:off x="2383045"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8" name="Google Shape;3638;p75"/>
          <p:cNvSpPr/>
          <p:nvPr/>
        </p:nvSpPr>
        <p:spPr>
          <a:xfrm>
            <a:off x="2423637"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9" name="Google Shape;3639;p75"/>
          <p:cNvSpPr/>
          <p:nvPr/>
        </p:nvSpPr>
        <p:spPr>
          <a:xfrm>
            <a:off x="2464230"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0" name="Google Shape;3640;p75"/>
          <p:cNvSpPr/>
          <p:nvPr/>
        </p:nvSpPr>
        <p:spPr>
          <a:xfrm>
            <a:off x="90219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1" name="Google Shape;3641;p75"/>
          <p:cNvSpPr/>
          <p:nvPr/>
        </p:nvSpPr>
        <p:spPr>
          <a:xfrm>
            <a:off x="94278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2" name="Google Shape;3642;p75"/>
          <p:cNvSpPr/>
          <p:nvPr/>
        </p:nvSpPr>
        <p:spPr>
          <a:xfrm>
            <a:off x="98337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3" name="Google Shape;3643;p75"/>
          <p:cNvSpPr txBox="1"/>
          <p:nvPr/>
        </p:nvSpPr>
        <p:spPr>
          <a:xfrm>
            <a:off x="113120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0</a:t>
            </a:r>
            <a:endParaRPr/>
          </a:p>
        </p:txBody>
      </p:sp>
      <p:cxnSp>
        <p:nvCxnSpPr>
          <p:cNvPr id="3644" name="Google Shape;3644;p75"/>
          <p:cNvCxnSpPr/>
          <p:nvPr/>
        </p:nvCxnSpPr>
        <p:spPr>
          <a:xfrm rot="10800000">
            <a:off x="735764" y="3862685"/>
            <a:ext cx="505368" cy="608762"/>
          </a:xfrm>
          <a:prstGeom prst="straightConnector1">
            <a:avLst/>
          </a:prstGeom>
          <a:noFill/>
          <a:ln w="9525" cap="flat" cmpd="sng">
            <a:solidFill>
              <a:schemeClr val="accent4"/>
            </a:solidFill>
            <a:prstDash val="solid"/>
            <a:round/>
            <a:headEnd type="none" w="sm" len="sm"/>
            <a:tailEnd type="triangle" w="sm" len="sm"/>
          </a:ln>
        </p:spPr>
      </p:cxnSp>
      <p:sp>
        <p:nvSpPr>
          <p:cNvPr id="3645" name="Google Shape;3645;p75"/>
          <p:cNvSpPr txBox="1"/>
          <p:nvPr/>
        </p:nvSpPr>
        <p:spPr>
          <a:xfrm rot="3082108">
            <a:off x="603696" y="4074355"/>
            <a:ext cx="552417"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memory</a:t>
            </a:r>
            <a:endParaRPr/>
          </a:p>
        </p:txBody>
      </p:sp>
      <p:sp>
        <p:nvSpPr>
          <p:cNvPr id="3646" name="Google Shape;3646;p75"/>
          <p:cNvSpPr txBox="1"/>
          <p:nvPr/>
        </p:nvSpPr>
        <p:spPr>
          <a:xfrm>
            <a:off x="562410" y="365321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47" name="Google Shape;3647;p75"/>
          <p:cNvSpPr txBox="1"/>
          <p:nvPr/>
        </p:nvSpPr>
        <p:spPr>
          <a:xfrm>
            <a:off x="892237" y="4464042"/>
            <a:ext cx="253660" cy="15057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time</a:t>
            </a:r>
            <a:endParaRPr/>
          </a:p>
        </p:txBody>
      </p:sp>
      <p:sp>
        <p:nvSpPr>
          <p:cNvPr id="3648" name="Google Shape;3648;p75"/>
          <p:cNvSpPr/>
          <p:nvPr/>
        </p:nvSpPr>
        <p:spPr>
          <a:xfrm>
            <a:off x="5494886"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49" name="Google Shape;3649;p75"/>
          <p:cNvSpPr/>
          <p:nvPr/>
        </p:nvSpPr>
        <p:spPr>
          <a:xfrm>
            <a:off x="597641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0" name="Google Shape;3650;p75"/>
          <p:cNvSpPr/>
          <p:nvPr/>
        </p:nvSpPr>
        <p:spPr>
          <a:xfrm>
            <a:off x="6484945"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1" name="Google Shape;3651;p75"/>
          <p:cNvSpPr/>
          <p:nvPr/>
        </p:nvSpPr>
        <p:spPr>
          <a:xfrm>
            <a:off x="699189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2" name="Google Shape;3652;p75"/>
          <p:cNvSpPr/>
          <p:nvPr/>
        </p:nvSpPr>
        <p:spPr>
          <a:xfrm>
            <a:off x="748776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3" name="Google Shape;3653;p75"/>
          <p:cNvSpPr/>
          <p:nvPr/>
        </p:nvSpPr>
        <p:spPr>
          <a:xfrm>
            <a:off x="7950304"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4" name="Google Shape;3654;p75"/>
          <p:cNvSpPr/>
          <p:nvPr/>
        </p:nvSpPr>
        <p:spPr>
          <a:xfrm>
            <a:off x="798065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5" name="Google Shape;3655;p75"/>
          <p:cNvSpPr/>
          <p:nvPr/>
        </p:nvSpPr>
        <p:spPr>
          <a:xfrm>
            <a:off x="848431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6" name="Google Shape;3656;p75"/>
          <p:cNvSpPr/>
          <p:nvPr/>
        </p:nvSpPr>
        <p:spPr>
          <a:xfrm>
            <a:off x="8989039"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7" name="Google Shape;3657;p75"/>
          <p:cNvSpPr/>
          <p:nvPr/>
        </p:nvSpPr>
        <p:spPr>
          <a:xfrm>
            <a:off x="950317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8" name="Google Shape;3658;p75"/>
          <p:cNvSpPr/>
          <p:nvPr/>
        </p:nvSpPr>
        <p:spPr>
          <a:xfrm>
            <a:off x="1001603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9" name="Google Shape;3659;p75"/>
          <p:cNvSpPr/>
          <p:nvPr/>
        </p:nvSpPr>
        <p:spPr>
          <a:xfrm>
            <a:off x="1051257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60" name="Google Shape;3660;p75"/>
          <p:cNvSpPr txBox="1"/>
          <p:nvPr/>
        </p:nvSpPr>
        <p:spPr>
          <a:xfrm>
            <a:off x="3166242" y="4000834"/>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
        <p:nvSpPr>
          <p:cNvPr id="3661" name="Google Shape;3661;p75"/>
          <p:cNvSpPr txBox="1"/>
          <p:nvPr/>
        </p:nvSpPr>
        <p:spPr>
          <a:xfrm>
            <a:off x="1643218"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a:t>
            </a:r>
            <a:endParaRPr/>
          </a:p>
        </p:txBody>
      </p:sp>
      <p:sp>
        <p:nvSpPr>
          <p:cNvPr id="3662" name="Google Shape;3662;p75"/>
          <p:cNvSpPr txBox="1"/>
          <p:nvPr/>
        </p:nvSpPr>
        <p:spPr>
          <a:xfrm>
            <a:off x="2115652"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a:t>
            </a:r>
            <a:endParaRPr/>
          </a:p>
        </p:txBody>
      </p:sp>
      <p:sp>
        <p:nvSpPr>
          <p:cNvPr id="3663" name="Google Shape;3663;p75"/>
          <p:cNvSpPr txBox="1"/>
          <p:nvPr/>
        </p:nvSpPr>
        <p:spPr>
          <a:xfrm>
            <a:off x="2632353"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3</a:t>
            </a:r>
            <a:endParaRPr/>
          </a:p>
        </p:txBody>
      </p:sp>
      <p:sp>
        <p:nvSpPr>
          <p:cNvPr id="3664" name="Google Shape;3664;p75"/>
          <p:cNvSpPr txBox="1"/>
          <p:nvPr/>
        </p:nvSpPr>
        <p:spPr>
          <a:xfrm>
            <a:off x="3905877"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12</a:t>
            </a:r>
            <a:endParaRPr/>
          </a:p>
        </p:txBody>
      </p:sp>
      <p:sp>
        <p:nvSpPr>
          <p:cNvPr id="3665" name="Google Shape;3665;p75"/>
          <p:cNvSpPr txBox="1"/>
          <p:nvPr/>
        </p:nvSpPr>
        <p:spPr>
          <a:xfrm>
            <a:off x="438102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13</a:t>
            </a:r>
            <a:endParaRPr/>
          </a:p>
        </p:txBody>
      </p:sp>
      <p:sp>
        <p:nvSpPr>
          <p:cNvPr id="3666" name="Google Shape;3666;p75"/>
          <p:cNvSpPr txBox="1"/>
          <p:nvPr/>
        </p:nvSpPr>
        <p:spPr>
          <a:xfrm>
            <a:off x="4896370"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14</a:t>
            </a:r>
            <a:endParaRPr/>
          </a:p>
        </p:txBody>
      </p:sp>
      <p:sp>
        <p:nvSpPr>
          <p:cNvPr id="3667" name="Google Shape;3667;p75"/>
          <p:cNvSpPr txBox="1"/>
          <p:nvPr/>
        </p:nvSpPr>
        <p:spPr>
          <a:xfrm>
            <a:off x="109361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26</a:t>
            </a:r>
            <a:endParaRPr/>
          </a:p>
        </p:txBody>
      </p:sp>
      <p:sp>
        <p:nvSpPr>
          <p:cNvPr id="3668" name="Google Shape;3668;p75"/>
          <p:cNvSpPr txBox="1"/>
          <p:nvPr/>
        </p:nvSpPr>
        <p:spPr>
          <a:xfrm>
            <a:off x="3225123" y="4442852"/>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76"/>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HANDLING ERRORS</a:t>
            </a:r>
            <a:endParaRPr/>
          </a:p>
        </p:txBody>
      </p:sp>
      <p:sp>
        <p:nvSpPr>
          <p:cNvPr id="3674" name="Google Shape;3674;p76"/>
          <p:cNvSpPr txBox="1"/>
          <p:nvPr/>
        </p:nvSpPr>
        <p:spPr>
          <a:xfrm>
            <a:off x="483285" y="2435943"/>
            <a:ext cx="2664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short (17 frames)</a:t>
            </a:r>
            <a:endParaRPr/>
          </a:p>
        </p:txBody>
      </p:sp>
      <p:sp>
        <p:nvSpPr>
          <p:cNvPr id="3675" name="Google Shape;3675;p76"/>
          <p:cNvSpPr txBox="1"/>
          <p:nvPr/>
        </p:nvSpPr>
        <p:spPr>
          <a:xfrm>
            <a:off x="483285" y="4833022"/>
            <a:ext cx="2412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long (22 frames)</a:t>
            </a:r>
            <a:endParaRPr/>
          </a:p>
        </p:txBody>
      </p:sp>
      <p:sp>
        <p:nvSpPr>
          <p:cNvPr id="3676" name="Google Shape;3676;p76"/>
          <p:cNvSpPr txBox="1"/>
          <p:nvPr/>
        </p:nvSpPr>
        <p:spPr>
          <a:xfrm>
            <a:off x="432252" y="1075041"/>
            <a:ext cx="11416848" cy="11400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humans are imperfect beings and rarely manage to make gestures fitting exactly into 20 frames. Our model therefore accounts for longer and shorter gestures. We accept an </a:t>
            </a:r>
            <a:r>
              <a:rPr lang="en-GB" sz="1400">
                <a:solidFill>
                  <a:srgbClr val="F8AF8F"/>
                </a:solidFill>
                <a:latin typeface="Arial"/>
                <a:ea typeface="Arial"/>
                <a:cs typeface="Arial"/>
                <a:sym typeface="Arial"/>
              </a:rPr>
              <a:t>error</a:t>
            </a:r>
            <a:r>
              <a:rPr lang="en-GB" sz="1400">
                <a:solidFill>
                  <a:schemeClr val="accent5"/>
                </a:solidFill>
                <a:latin typeface="Arial"/>
                <a:ea typeface="Arial"/>
                <a:cs typeface="Arial"/>
                <a:sym typeface="Arial"/>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endParaRPr/>
          </a:p>
        </p:txBody>
      </p:sp>
      <p:cxnSp>
        <p:nvCxnSpPr>
          <p:cNvPr id="3677" name="Google Shape;3677;p76"/>
          <p:cNvCxnSpPr/>
          <p:nvPr/>
        </p:nvCxnSpPr>
        <p:spPr>
          <a:xfrm>
            <a:off x="662164" y="3507906"/>
            <a:ext cx="10989401" cy="0"/>
          </a:xfrm>
          <a:prstGeom prst="straightConnector1">
            <a:avLst/>
          </a:prstGeom>
          <a:noFill/>
          <a:ln w="9525" cap="flat" cmpd="sng">
            <a:solidFill>
              <a:schemeClr val="accent4"/>
            </a:solidFill>
            <a:prstDash val="solid"/>
            <a:round/>
            <a:headEnd type="none" w="sm" len="sm"/>
            <a:tailEnd type="triangle" w="med" len="med"/>
          </a:ln>
        </p:spPr>
      </p:cxnSp>
      <p:cxnSp>
        <p:nvCxnSpPr>
          <p:cNvPr id="3678" name="Google Shape;3678;p76"/>
          <p:cNvCxnSpPr/>
          <p:nvPr/>
        </p:nvCxnSpPr>
        <p:spPr>
          <a:xfrm rot="10800000">
            <a:off x="826968"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79" name="Google Shape;3679;p76"/>
          <p:cNvCxnSpPr/>
          <p:nvPr/>
        </p:nvCxnSpPr>
        <p:spPr>
          <a:xfrm rot="10800000">
            <a:off x="189220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0" name="Google Shape;3680;p76"/>
          <p:cNvCxnSpPr/>
          <p:nvPr/>
        </p:nvCxnSpPr>
        <p:spPr>
          <a:xfrm rot="10800000">
            <a:off x="135958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1" name="Google Shape;3681;p76"/>
          <p:cNvCxnSpPr/>
          <p:nvPr/>
        </p:nvCxnSpPr>
        <p:spPr>
          <a:xfrm rot="10800000">
            <a:off x="7823490"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82" name="Google Shape;3682;p76"/>
          <p:cNvCxnSpPr/>
          <p:nvPr/>
        </p:nvCxnSpPr>
        <p:spPr>
          <a:xfrm rot="10800000">
            <a:off x="295743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3" name="Google Shape;3683;p76"/>
          <p:cNvCxnSpPr/>
          <p:nvPr/>
        </p:nvCxnSpPr>
        <p:spPr>
          <a:xfrm rot="10800000">
            <a:off x="242482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4" name="Google Shape;3684;p76"/>
          <p:cNvCxnSpPr/>
          <p:nvPr/>
        </p:nvCxnSpPr>
        <p:spPr>
          <a:xfrm rot="10800000">
            <a:off x="4022674"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5" name="Google Shape;3685;p76"/>
          <p:cNvCxnSpPr/>
          <p:nvPr/>
        </p:nvCxnSpPr>
        <p:spPr>
          <a:xfrm rot="10800000">
            <a:off x="3490056"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6" name="Google Shape;3686;p76"/>
          <p:cNvCxnSpPr/>
          <p:nvPr/>
        </p:nvCxnSpPr>
        <p:spPr>
          <a:xfrm rot="10800000">
            <a:off x="5693019"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7" name="Google Shape;3687;p76"/>
          <p:cNvCxnSpPr/>
          <p:nvPr/>
        </p:nvCxnSpPr>
        <p:spPr>
          <a:xfrm rot="10800000">
            <a:off x="516040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8" name="Google Shape;3688;p76"/>
          <p:cNvCxnSpPr/>
          <p:nvPr/>
        </p:nvCxnSpPr>
        <p:spPr>
          <a:xfrm rot="10800000">
            <a:off x="675825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9" name="Google Shape;3689;p76"/>
          <p:cNvCxnSpPr/>
          <p:nvPr/>
        </p:nvCxnSpPr>
        <p:spPr>
          <a:xfrm rot="10800000">
            <a:off x="6225637"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0" name="Google Shape;3690;p76"/>
          <p:cNvCxnSpPr/>
          <p:nvPr/>
        </p:nvCxnSpPr>
        <p:spPr>
          <a:xfrm rot="10800000">
            <a:off x="729087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1" name="Google Shape;3691;p76"/>
          <p:cNvCxnSpPr/>
          <p:nvPr/>
        </p:nvCxnSpPr>
        <p:spPr>
          <a:xfrm rot="10800000">
            <a:off x="888872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2" name="Google Shape;3692;p76"/>
          <p:cNvCxnSpPr/>
          <p:nvPr/>
        </p:nvCxnSpPr>
        <p:spPr>
          <a:xfrm rot="10800000">
            <a:off x="835610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3" name="Google Shape;3693;p76"/>
          <p:cNvCxnSpPr/>
          <p:nvPr/>
        </p:nvCxnSpPr>
        <p:spPr>
          <a:xfrm rot="10800000">
            <a:off x="995396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4" name="Google Shape;3694;p76"/>
          <p:cNvCxnSpPr/>
          <p:nvPr/>
        </p:nvCxnSpPr>
        <p:spPr>
          <a:xfrm rot="10800000">
            <a:off x="942134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5" name="Google Shape;3695;p76"/>
          <p:cNvCxnSpPr/>
          <p:nvPr/>
        </p:nvCxnSpPr>
        <p:spPr>
          <a:xfrm rot="10800000">
            <a:off x="10486577"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6" name="Google Shape;3696;p76"/>
          <p:cNvSpPr/>
          <p:nvPr/>
        </p:nvSpPr>
        <p:spPr>
          <a:xfrm rot="-5400000" flipH="1">
            <a:off x="6865613" y="2981996"/>
            <a:ext cx="74920" cy="180598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697" name="Google Shape;3697;p76"/>
          <p:cNvCxnSpPr/>
          <p:nvPr/>
        </p:nvCxnSpPr>
        <p:spPr>
          <a:xfrm rot="10800000">
            <a:off x="11019120"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8" name="Google Shape;3698;p76"/>
          <p:cNvSpPr/>
          <p:nvPr/>
        </p:nvSpPr>
        <p:spPr>
          <a:xfrm rot="-5400000" flipH="1">
            <a:off x="10294515" y="3005762"/>
            <a:ext cx="74920" cy="175845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99" name="Google Shape;3699;p76"/>
          <p:cNvSpPr/>
          <p:nvPr/>
        </p:nvSpPr>
        <p:spPr>
          <a:xfrm rot="-5400000" flipH="1">
            <a:off x="8584247" y="3100811"/>
            <a:ext cx="74920" cy="1568351"/>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00" name="Google Shape;3700;p76"/>
          <p:cNvSpPr txBox="1"/>
          <p:nvPr/>
        </p:nvSpPr>
        <p:spPr>
          <a:xfrm>
            <a:off x="5926714" y="3961017"/>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-3.5 frames</a:t>
            </a:r>
            <a:endParaRPr/>
          </a:p>
        </p:txBody>
      </p:sp>
      <p:sp>
        <p:nvSpPr>
          <p:cNvPr id="3701" name="Google Shape;3701;p76"/>
          <p:cNvSpPr txBox="1"/>
          <p:nvPr/>
        </p:nvSpPr>
        <p:spPr>
          <a:xfrm>
            <a:off x="9572307" y="3961018"/>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+3.5 frames</a:t>
            </a:r>
            <a:endParaRPr/>
          </a:p>
        </p:txBody>
      </p:sp>
      <p:sp>
        <p:nvSpPr>
          <p:cNvPr id="3702" name="Google Shape;3702;p76"/>
          <p:cNvSpPr txBox="1"/>
          <p:nvPr/>
        </p:nvSpPr>
        <p:spPr>
          <a:xfrm>
            <a:off x="7873556" y="3961017"/>
            <a:ext cx="1638894"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-3 frames</a:t>
            </a:r>
            <a:endParaRPr/>
          </a:p>
        </p:txBody>
      </p:sp>
      <p:sp>
        <p:nvSpPr>
          <p:cNvPr id="3703" name="Google Shape;3703;p76"/>
          <p:cNvSpPr/>
          <p:nvPr/>
        </p:nvSpPr>
        <p:spPr>
          <a:xfrm>
            <a:off x="499570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4" name="Google Shape;3704;p76"/>
          <p:cNvSpPr/>
          <p:nvPr/>
        </p:nvSpPr>
        <p:spPr>
          <a:xfrm>
            <a:off x="503868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5" name="Google Shape;3705;p76"/>
          <p:cNvSpPr/>
          <p:nvPr/>
        </p:nvSpPr>
        <p:spPr>
          <a:xfrm>
            <a:off x="508165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6" name="Google Shape;3706;p76"/>
          <p:cNvSpPr txBox="1"/>
          <p:nvPr/>
        </p:nvSpPr>
        <p:spPr>
          <a:xfrm rot="3620603">
            <a:off x="496316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07" name="Google Shape;3707;p76"/>
          <p:cNvSpPr/>
          <p:nvPr/>
        </p:nvSpPr>
        <p:spPr>
          <a:xfrm>
            <a:off x="5503554"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8" name="Google Shape;3708;p76"/>
          <p:cNvSpPr/>
          <p:nvPr/>
        </p:nvSpPr>
        <p:spPr>
          <a:xfrm>
            <a:off x="5546529"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9" name="Google Shape;3709;p76"/>
          <p:cNvSpPr/>
          <p:nvPr/>
        </p:nvSpPr>
        <p:spPr>
          <a:xfrm>
            <a:off x="5589504"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0" name="Google Shape;3710;p76"/>
          <p:cNvSpPr txBox="1"/>
          <p:nvPr/>
        </p:nvSpPr>
        <p:spPr>
          <a:xfrm rot="3620603">
            <a:off x="5471015"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1" name="Google Shape;3711;p76"/>
          <p:cNvSpPr/>
          <p:nvPr/>
        </p:nvSpPr>
        <p:spPr>
          <a:xfrm>
            <a:off x="6048126"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2" name="Google Shape;3712;p76"/>
          <p:cNvSpPr/>
          <p:nvPr/>
        </p:nvSpPr>
        <p:spPr>
          <a:xfrm>
            <a:off x="6091101"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3" name="Google Shape;3713;p76"/>
          <p:cNvSpPr/>
          <p:nvPr/>
        </p:nvSpPr>
        <p:spPr>
          <a:xfrm>
            <a:off x="6134076"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4" name="Google Shape;3714;p76"/>
          <p:cNvSpPr txBox="1"/>
          <p:nvPr/>
        </p:nvSpPr>
        <p:spPr>
          <a:xfrm rot="3620603">
            <a:off x="6015586"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5" name="Google Shape;3715;p76"/>
          <p:cNvSpPr/>
          <p:nvPr/>
        </p:nvSpPr>
        <p:spPr>
          <a:xfrm>
            <a:off x="6588710"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6" name="Google Shape;3716;p76"/>
          <p:cNvSpPr/>
          <p:nvPr/>
        </p:nvSpPr>
        <p:spPr>
          <a:xfrm>
            <a:off x="6631686"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7" name="Google Shape;3717;p76"/>
          <p:cNvSpPr/>
          <p:nvPr/>
        </p:nvSpPr>
        <p:spPr>
          <a:xfrm>
            <a:off x="6674661"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8" name="Google Shape;3718;p76"/>
          <p:cNvSpPr txBox="1"/>
          <p:nvPr/>
        </p:nvSpPr>
        <p:spPr>
          <a:xfrm rot="3620603">
            <a:off x="655617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9" name="Google Shape;3719;p76"/>
          <p:cNvSpPr/>
          <p:nvPr/>
        </p:nvSpPr>
        <p:spPr>
          <a:xfrm>
            <a:off x="711064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0" name="Google Shape;3720;p76"/>
          <p:cNvSpPr/>
          <p:nvPr/>
        </p:nvSpPr>
        <p:spPr>
          <a:xfrm>
            <a:off x="715362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1" name="Google Shape;3721;p76"/>
          <p:cNvSpPr/>
          <p:nvPr/>
        </p:nvSpPr>
        <p:spPr>
          <a:xfrm>
            <a:off x="719659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2" name="Google Shape;3722;p76"/>
          <p:cNvSpPr txBox="1"/>
          <p:nvPr/>
        </p:nvSpPr>
        <p:spPr>
          <a:xfrm rot="3620603">
            <a:off x="707810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3" name="Google Shape;3723;p76"/>
          <p:cNvSpPr/>
          <p:nvPr/>
        </p:nvSpPr>
        <p:spPr>
          <a:xfrm>
            <a:off x="7631437"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4" name="Google Shape;3724;p76"/>
          <p:cNvSpPr/>
          <p:nvPr/>
        </p:nvSpPr>
        <p:spPr>
          <a:xfrm>
            <a:off x="7674412"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5" name="Google Shape;3725;p76"/>
          <p:cNvSpPr/>
          <p:nvPr/>
        </p:nvSpPr>
        <p:spPr>
          <a:xfrm>
            <a:off x="7717387"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6" name="Google Shape;3726;p76"/>
          <p:cNvSpPr txBox="1"/>
          <p:nvPr/>
        </p:nvSpPr>
        <p:spPr>
          <a:xfrm rot="3620603">
            <a:off x="759889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7" name="Google Shape;3727;p76"/>
          <p:cNvSpPr/>
          <p:nvPr/>
        </p:nvSpPr>
        <p:spPr>
          <a:xfrm>
            <a:off x="8159659"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8" name="Google Shape;3728;p76"/>
          <p:cNvSpPr/>
          <p:nvPr/>
        </p:nvSpPr>
        <p:spPr>
          <a:xfrm>
            <a:off x="8202634"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9" name="Google Shape;3729;p76"/>
          <p:cNvSpPr/>
          <p:nvPr/>
        </p:nvSpPr>
        <p:spPr>
          <a:xfrm>
            <a:off x="824560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0" name="Google Shape;3730;p76"/>
          <p:cNvSpPr txBox="1"/>
          <p:nvPr/>
        </p:nvSpPr>
        <p:spPr>
          <a:xfrm rot="3620603">
            <a:off x="812711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1" name="Google Shape;3731;p76"/>
          <p:cNvSpPr/>
          <p:nvPr/>
        </p:nvSpPr>
        <p:spPr>
          <a:xfrm>
            <a:off x="869616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2" name="Google Shape;3732;p76"/>
          <p:cNvSpPr/>
          <p:nvPr/>
        </p:nvSpPr>
        <p:spPr>
          <a:xfrm>
            <a:off x="8739143"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3" name="Google Shape;3733;p76"/>
          <p:cNvSpPr/>
          <p:nvPr/>
        </p:nvSpPr>
        <p:spPr>
          <a:xfrm>
            <a:off x="8782118"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4" name="Google Shape;3734;p76"/>
          <p:cNvSpPr txBox="1"/>
          <p:nvPr/>
        </p:nvSpPr>
        <p:spPr>
          <a:xfrm rot="3620603">
            <a:off x="866362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5" name="Google Shape;3735;p76"/>
          <p:cNvSpPr/>
          <p:nvPr/>
        </p:nvSpPr>
        <p:spPr>
          <a:xfrm>
            <a:off x="9234550"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6" name="Google Shape;3736;p76"/>
          <p:cNvSpPr/>
          <p:nvPr/>
        </p:nvSpPr>
        <p:spPr>
          <a:xfrm>
            <a:off x="9277525"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7" name="Google Shape;3737;p76"/>
          <p:cNvSpPr/>
          <p:nvPr/>
        </p:nvSpPr>
        <p:spPr>
          <a:xfrm>
            <a:off x="9320500"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8" name="Google Shape;3738;p76"/>
          <p:cNvSpPr txBox="1"/>
          <p:nvPr/>
        </p:nvSpPr>
        <p:spPr>
          <a:xfrm rot="3620603">
            <a:off x="9202010"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9" name="Google Shape;3739;p76"/>
          <p:cNvSpPr/>
          <p:nvPr/>
        </p:nvSpPr>
        <p:spPr>
          <a:xfrm>
            <a:off x="9781981"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0" name="Google Shape;3740;p76"/>
          <p:cNvSpPr/>
          <p:nvPr/>
        </p:nvSpPr>
        <p:spPr>
          <a:xfrm>
            <a:off x="9824956"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1" name="Google Shape;3741;p76"/>
          <p:cNvSpPr/>
          <p:nvPr/>
        </p:nvSpPr>
        <p:spPr>
          <a:xfrm>
            <a:off x="9867931"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2" name="Google Shape;3742;p76"/>
          <p:cNvSpPr txBox="1"/>
          <p:nvPr/>
        </p:nvSpPr>
        <p:spPr>
          <a:xfrm rot="3620603">
            <a:off x="974944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3" name="Google Shape;3743;p76"/>
          <p:cNvSpPr/>
          <p:nvPr/>
        </p:nvSpPr>
        <p:spPr>
          <a:xfrm>
            <a:off x="10308373"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4" name="Google Shape;3744;p76"/>
          <p:cNvSpPr/>
          <p:nvPr/>
        </p:nvSpPr>
        <p:spPr>
          <a:xfrm>
            <a:off x="10351348"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5" name="Google Shape;3745;p76"/>
          <p:cNvSpPr/>
          <p:nvPr/>
        </p:nvSpPr>
        <p:spPr>
          <a:xfrm>
            <a:off x="10394323"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6" name="Google Shape;3746;p76"/>
          <p:cNvSpPr txBox="1"/>
          <p:nvPr/>
        </p:nvSpPr>
        <p:spPr>
          <a:xfrm rot="3620603">
            <a:off x="10275833"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7" name="Google Shape;3747;p76"/>
          <p:cNvSpPr/>
          <p:nvPr/>
        </p:nvSpPr>
        <p:spPr>
          <a:xfrm>
            <a:off x="10845588"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8" name="Google Shape;3748;p76"/>
          <p:cNvSpPr/>
          <p:nvPr/>
        </p:nvSpPr>
        <p:spPr>
          <a:xfrm>
            <a:off x="10888564"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9" name="Google Shape;3749;p76"/>
          <p:cNvSpPr/>
          <p:nvPr/>
        </p:nvSpPr>
        <p:spPr>
          <a:xfrm>
            <a:off x="1093153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0" name="Google Shape;3750;p76"/>
          <p:cNvSpPr txBox="1"/>
          <p:nvPr/>
        </p:nvSpPr>
        <p:spPr>
          <a:xfrm rot="3620603">
            <a:off x="1081304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1" name="Google Shape;3751;p76"/>
          <p:cNvSpPr/>
          <p:nvPr/>
        </p:nvSpPr>
        <p:spPr>
          <a:xfrm>
            <a:off x="3836011" y="3081955"/>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2" name="Google Shape;3752;p76"/>
          <p:cNvSpPr/>
          <p:nvPr/>
        </p:nvSpPr>
        <p:spPr>
          <a:xfrm>
            <a:off x="3878986"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3" name="Google Shape;3753;p76"/>
          <p:cNvSpPr/>
          <p:nvPr/>
        </p:nvSpPr>
        <p:spPr>
          <a:xfrm>
            <a:off x="3921961"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4" name="Google Shape;3754;p76"/>
          <p:cNvSpPr txBox="1"/>
          <p:nvPr/>
        </p:nvSpPr>
        <p:spPr>
          <a:xfrm rot="3620603">
            <a:off x="3803878"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5" name="Google Shape;3755;p76"/>
          <p:cNvSpPr/>
          <p:nvPr/>
        </p:nvSpPr>
        <p:spPr>
          <a:xfrm>
            <a:off x="331698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6" name="Google Shape;3756;p76"/>
          <p:cNvSpPr/>
          <p:nvPr/>
        </p:nvSpPr>
        <p:spPr>
          <a:xfrm>
            <a:off x="3359958"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7" name="Google Shape;3757;p76"/>
          <p:cNvSpPr/>
          <p:nvPr/>
        </p:nvSpPr>
        <p:spPr>
          <a:xfrm>
            <a:off x="3402933"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8" name="Google Shape;3758;p76"/>
          <p:cNvSpPr txBox="1"/>
          <p:nvPr/>
        </p:nvSpPr>
        <p:spPr>
          <a:xfrm rot="3620603">
            <a:off x="328485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9" name="Google Shape;3759;p76"/>
          <p:cNvSpPr/>
          <p:nvPr/>
        </p:nvSpPr>
        <p:spPr>
          <a:xfrm>
            <a:off x="2804077"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0" name="Google Shape;3760;p76"/>
          <p:cNvSpPr/>
          <p:nvPr/>
        </p:nvSpPr>
        <p:spPr>
          <a:xfrm>
            <a:off x="2847052"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1" name="Google Shape;3761;p76"/>
          <p:cNvSpPr/>
          <p:nvPr/>
        </p:nvSpPr>
        <p:spPr>
          <a:xfrm>
            <a:off x="2890027"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2" name="Google Shape;3762;p76"/>
          <p:cNvSpPr txBox="1"/>
          <p:nvPr/>
        </p:nvSpPr>
        <p:spPr>
          <a:xfrm rot="3620603">
            <a:off x="2771944"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3" name="Google Shape;3763;p76"/>
          <p:cNvSpPr/>
          <p:nvPr/>
        </p:nvSpPr>
        <p:spPr>
          <a:xfrm>
            <a:off x="225803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4" name="Google Shape;3764;p76"/>
          <p:cNvSpPr/>
          <p:nvPr/>
        </p:nvSpPr>
        <p:spPr>
          <a:xfrm>
            <a:off x="230100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5" name="Google Shape;3765;p76"/>
          <p:cNvSpPr/>
          <p:nvPr/>
        </p:nvSpPr>
        <p:spPr>
          <a:xfrm>
            <a:off x="234398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6" name="Google Shape;3766;p76"/>
          <p:cNvSpPr txBox="1"/>
          <p:nvPr/>
        </p:nvSpPr>
        <p:spPr>
          <a:xfrm rot="3620603">
            <a:off x="222590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7" name="Google Shape;3767;p76"/>
          <p:cNvSpPr/>
          <p:nvPr/>
        </p:nvSpPr>
        <p:spPr>
          <a:xfrm>
            <a:off x="172090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8" name="Google Shape;3768;p76"/>
          <p:cNvSpPr/>
          <p:nvPr/>
        </p:nvSpPr>
        <p:spPr>
          <a:xfrm>
            <a:off x="176387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9" name="Google Shape;3769;p76"/>
          <p:cNvSpPr/>
          <p:nvPr/>
        </p:nvSpPr>
        <p:spPr>
          <a:xfrm>
            <a:off x="180685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0" name="Google Shape;3770;p76"/>
          <p:cNvSpPr txBox="1"/>
          <p:nvPr/>
        </p:nvSpPr>
        <p:spPr>
          <a:xfrm rot="3620603">
            <a:off x="168877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1" name="Google Shape;3771;p76"/>
          <p:cNvSpPr/>
          <p:nvPr/>
        </p:nvSpPr>
        <p:spPr>
          <a:xfrm>
            <a:off x="119942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2" name="Google Shape;3772;p76"/>
          <p:cNvSpPr/>
          <p:nvPr/>
        </p:nvSpPr>
        <p:spPr>
          <a:xfrm>
            <a:off x="124239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3" name="Google Shape;3773;p76"/>
          <p:cNvSpPr/>
          <p:nvPr/>
        </p:nvSpPr>
        <p:spPr>
          <a:xfrm>
            <a:off x="1285374"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4" name="Google Shape;3774;p76"/>
          <p:cNvSpPr txBox="1"/>
          <p:nvPr/>
        </p:nvSpPr>
        <p:spPr>
          <a:xfrm rot="3620603">
            <a:off x="116729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5" name="Google Shape;3775;p76"/>
          <p:cNvSpPr/>
          <p:nvPr/>
        </p:nvSpPr>
        <p:spPr>
          <a:xfrm>
            <a:off x="662164"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6" name="Google Shape;3776;p76"/>
          <p:cNvSpPr/>
          <p:nvPr/>
        </p:nvSpPr>
        <p:spPr>
          <a:xfrm>
            <a:off x="70513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7" name="Google Shape;3777;p76"/>
          <p:cNvSpPr/>
          <p:nvPr/>
        </p:nvSpPr>
        <p:spPr>
          <a:xfrm>
            <a:off x="748115"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8" name="Google Shape;3778;p76"/>
          <p:cNvSpPr txBox="1"/>
          <p:nvPr/>
        </p:nvSpPr>
        <p:spPr>
          <a:xfrm rot="3620603">
            <a:off x="63003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779" name="Google Shape;3779;p76"/>
          <p:cNvCxnSpPr/>
          <p:nvPr/>
        </p:nvCxnSpPr>
        <p:spPr>
          <a:xfrm>
            <a:off x="8468500" y="2517941"/>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780" name="Google Shape;3780;p76"/>
          <p:cNvSpPr txBox="1"/>
          <p:nvPr/>
        </p:nvSpPr>
        <p:spPr>
          <a:xfrm>
            <a:off x="7758779" y="2155601"/>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781" name="Google Shape;3781;p76"/>
          <p:cNvCxnSpPr/>
          <p:nvPr/>
        </p:nvCxnSpPr>
        <p:spPr>
          <a:xfrm>
            <a:off x="8881524" y="2516124"/>
            <a:ext cx="94304" cy="184417"/>
          </a:xfrm>
          <a:prstGeom prst="straightConnector1">
            <a:avLst/>
          </a:prstGeom>
          <a:noFill/>
          <a:ln w="9525" cap="flat" cmpd="sng">
            <a:solidFill>
              <a:schemeClr val="dk1"/>
            </a:solidFill>
            <a:prstDash val="solid"/>
            <a:round/>
            <a:headEnd type="none" w="sm" len="sm"/>
            <a:tailEnd type="triangle" w="med" len="med"/>
          </a:ln>
        </p:spPr>
      </p:cxnSp>
      <p:cxnSp>
        <p:nvCxnSpPr>
          <p:cNvPr id="3782" name="Google Shape;3782;p76"/>
          <p:cNvCxnSpPr/>
          <p:nvPr/>
        </p:nvCxnSpPr>
        <p:spPr>
          <a:xfrm flipH="1">
            <a:off x="8006520" y="2534588"/>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783" name="Google Shape;3783;p76"/>
          <p:cNvCxnSpPr/>
          <p:nvPr/>
        </p:nvCxnSpPr>
        <p:spPr>
          <a:xfrm flipH="1">
            <a:off x="7588548" y="2524713"/>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784" name="Google Shape;3784;p76"/>
          <p:cNvCxnSpPr/>
          <p:nvPr/>
        </p:nvCxnSpPr>
        <p:spPr>
          <a:xfrm>
            <a:off x="6289639" y="2564606"/>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785" name="Google Shape;3785;p76"/>
          <p:cNvSpPr txBox="1"/>
          <p:nvPr/>
        </p:nvSpPr>
        <p:spPr>
          <a:xfrm>
            <a:off x="5666363" y="2197649"/>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15 relevant frames</a:t>
            </a:r>
            <a:endParaRPr/>
          </a:p>
        </p:txBody>
      </p:sp>
      <p:cxnSp>
        <p:nvCxnSpPr>
          <p:cNvPr id="3786" name="Google Shape;3786;p76"/>
          <p:cNvCxnSpPr/>
          <p:nvPr/>
        </p:nvCxnSpPr>
        <p:spPr>
          <a:xfrm flipH="1">
            <a:off x="10711739" y="2516124"/>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787" name="Google Shape;3787;p76"/>
          <p:cNvSpPr txBox="1"/>
          <p:nvPr/>
        </p:nvSpPr>
        <p:spPr>
          <a:xfrm>
            <a:off x="10145202" y="2152305"/>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14 relevant frames</a:t>
            </a:r>
            <a:endParaRPr/>
          </a:p>
        </p:txBody>
      </p:sp>
      <p:sp>
        <p:nvSpPr>
          <p:cNvPr id="3788" name="Google Shape;3788;p76"/>
          <p:cNvSpPr txBox="1"/>
          <p:nvPr/>
        </p:nvSpPr>
        <p:spPr>
          <a:xfrm>
            <a:off x="11572160" y="3399064"/>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789" name="Google Shape;3789;p76"/>
          <p:cNvSpPr txBox="1"/>
          <p:nvPr/>
        </p:nvSpPr>
        <p:spPr>
          <a:xfrm>
            <a:off x="3340875"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790" name="Google Shape;3790;p76"/>
          <p:cNvSpPr txBox="1"/>
          <p:nvPr/>
        </p:nvSpPr>
        <p:spPr>
          <a:xfrm>
            <a:off x="5010578"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791" name="Google Shape;3791;p76"/>
          <p:cNvSpPr txBox="1"/>
          <p:nvPr/>
        </p:nvSpPr>
        <p:spPr>
          <a:xfrm>
            <a:off x="1033675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792" name="Google Shape;3792;p76"/>
          <p:cNvSpPr txBox="1"/>
          <p:nvPr/>
        </p:nvSpPr>
        <p:spPr>
          <a:xfrm>
            <a:off x="7671896"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793" name="Google Shape;3793;p76"/>
          <p:cNvSpPr txBox="1"/>
          <p:nvPr/>
        </p:nvSpPr>
        <p:spPr>
          <a:xfrm>
            <a:off x="714104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794" name="Google Shape;3794;p76"/>
          <p:cNvSpPr txBox="1"/>
          <p:nvPr/>
        </p:nvSpPr>
        <p:spPr>
          <a:xfrm>
            <a:off x="657597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795" name="Google Shape;3795;p76"/>
          <p:cNvSpPr txBox="1"/>
          <p:nvPr/>
        </p:nvSpPr>
        <p:spPr>
          <a:xfrm>
            <a:off x="607581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796" name="Google Shape;3796;p76"/>
          <p:cNvSpPr txBox="1"/>
          <p:nvPr/>
        </p:nvSpPr>
        <p:spPr>
          <a:xfrm>
            <a:off x="553374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797" name="Google Shape;3797;p76"/>
          <p:cNvSpPr txBox="1"/>
          <p:nvPr/>
        </p:nvSpPr>
        <p:spPr>
          <a:xfrm>
            <a:off x="8202634"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798" name="Google Shape;3798;p76"/>
          <p:cNvSpPr txBox="1"/>
          <p:nvPr/>
        </p:nvSpPr>
        <p:spPr>
          <a:xfrm>
            <a:off x="875542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799" name="Google Shape;3799;p76"/>
          <p:cNvSpPr txBox="1"/>
          <p:nvPr/>
        </p:nvSpPr>
        <p:spPr>
          <a:xfrm>
            <a:off x="926738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800" name="Google Shape;3800;p76"/>
          <p:cNvSpPr txBox="1"/>
          <p:nvPr/>
        </p:nvSpPr>
        <p:spPr>
          <a:xfrm>
            <a:off x="9804137"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801" name="Google Shape;3801;p76"/>
          <p:cNvSpPr txBox="1"/>
          <p:nvPr/>
        </p:nvSpPr>
        <p:spPr>
          <a:xfrm>
            <a:off x="692391" y="3598198"/>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802" name="Google Shape;3802;p76"/>
          <p:cNvSpPr/>
          <p:nvPr/>
        </p:nvSpPr>
        <p:spPr>
          <a:xfrm>
            <a:off x="616704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3" name="Google Shape;3803;p76"/>
          <p:cNvSpPr/>
          <p:nvPr/>
        </p:nvSpPr>
        <p:spPr>
          <a:xfrm>
            <a:off x="6703744"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4" name="Google Shape;3804;p76"/>
          <p:cNvSpPr/>
          <p:nvPr/>
        </p:nvSpPr>
        <p:spPr>
          <a:xfrm>
            <a:off x="7228726"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5" name="Google Shape;3805;p76"/>
          <p:cNvSpPr/>
          <p:nvPr/>
        </p:nvSpPr>
        <p:spPr>
          <a:xfrm>
            <a:off x="775053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6" name="Google Shape;3806;p76"/>
          <p:cNvSpPr/>
          <p:nvPr/>
        </p:nvSpPr>
        <p:spPr>
          <a:xfrm>
            <a:off x="828376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7" name="Google Shape;3807;p76"/>
          <p:cNvSpPr/>
          <p:nvPr/>
        </p:nvSpPr>
        <p:spPr>
          <a:xfrm>
            <a:off x="8818115"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8" name="Google Shape;3808;p76"/>
          <p:cNvSpPr/>
          <p:nvPr/>
        </p:nvSpPr>
        <p:spPr>
          <a:xfrm>
            <a:off x="9362423"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9" name="Google Shape;3809;p76"/>
          <p:cNvSpPr/>
          <p:nvPr/>
        </p:nvSpPr>
        <p:spPr>
          <a:xfrm>
            <a:off x="990538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0" name="Google Shape;3810;p76"/>
          <p:cNvSpPr/>
          <p:nvPr/>
        </p:nvSpPr>
        <p:spPr>
          <a:xfrm>
            <a:off x="10431079"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1" name="Google Shape;3811;p76"/>
          <p:cNvSpPr/>
          <p:nvPr/>
        </p:nvSpPr>
        <p:spPr>
          <a:xfrm>
            <a:off x="10971552"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2" name="Google Shape;3812;p76"/>
          <p:cNvSpPr txBox="1"/>
          <p:nvPr/>
        </p:nvSpPr>
        <p:spPr>
          <a:xfrm>
            <a:off x="4439418" y="3146429"/>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13" name="Google Shape;3813;p76"/>
          <p:cNvSpPr txBox="1"/>
          <p:nvPr/>
        </p:nvSpPr>
        <p:spPr>
          <a:xfrm>
            <a:off x="4439418" y="355552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814" name="Google Shape;3814;p76"/>
          <p:cNvCxnSpPr/>
          <p:nvPr/>
        </p:nvCxnSpPr>
        <p:spPr>
          <a:xfrm>
            <a:off x="692391" y="5866586"/>
            <a:ext cx="10959175" cy="0"/>
          </a:xfrm>
          <a:prstGeom prst="straightConnector1">
            <a:avLst/>
          </a:prstGeom>
          <a:noFill/>
          <a:ln w="9525" cap="flat" cmpd="sng">
            <a:solidFill>
              <a:schemeClr val="accent4"/>
            </a:solidFill>
            <a:prstDash val="solid"/>
            <a:round/>
            <a:headEnd type="none" w="sm" len="sm"/>
            <a:tailEnd type="triangle" w="med" len="med"/>
          </a:ln>
        </p:spPr>
      </p:cxnSp>
      <p:cxnSp>
        <p:nvCxnSpPr>
          <p:cNvPr id="3815" name="Google Shape;3815;p76"/>
          <p:cNvCxnSpPr/>
          <p:nvPr/>
        </p:nvCxnSpPr>
        <p:spPr>
          <a:xfrm rot="10800000">
            <a:off x="826968"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6" name="Google Shape;3816;p76"/>
          <p:cNvCxnSpPr/>
          <p:nvPr/>
        </p:nvCxnSpPr>
        <p:spPr>
          <a:xfrm rot="10800000">
            <a:off x="189220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7" name="Google Shape;3817;p76"/>
          <p:cNvCxnSpPr/>
          <p:nvPr/>
        </p:nvCxnSpPr>
        <p:spPr>
          <a:xfrm rot="10800000">
            <a:off x="135958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8" name="Google Shape;3818;p76"/>
          <p:cNvCxnSpPr/>
          <p:nvPr/>
        </p:nvCxnSpPr>
        <p:spPr>
          <a:xfrm rot="10800000">
            <a:off x="7823490"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9" name="Google Shape;3819;p76"/>
          <p:cNvCxnSpPr/>
          <p:nvPr/>
        </p:nvCxnSpPr>
        <p:spPr>
          <a:xfrm rot="10800000">
            <a:off x="295743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0" name="Google Shape;3820;p76"/>
          <p:cNvCxnSpPr/>
          <p:nvPr/>
        </p:nvCxnSpPr>
        <p:spPr>
          <a:xfrm rot="10800000">
            <a:off x="242482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1" name="Google Shape;3821;p76"/>
          <p:cNvCxnSpPr/>
          <p:nvPr/>
        </p:nvCxnSpPr>
        <p:spPr>
          <a:xfrm rot="10800000">
            <a:off x="4022674"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2" name="Google Shape;3822;p76"/>
          <p:cNvCxnSpPr/>
          <p:nvPr/>
        </p:nvCxnSpPr>
        <p:spPr>
          <a:xfrm rot="10800000">
            <a:off x="3490056"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3" name="Google Shape;3823;p76"/>
          <p:cNvCxnSpPr/>
          <p:nvPr/>
        </p:nvCxnSpPr>
        <p:spPr>
          <a:xfrm rot="10800000">
            <a:off x="5693019"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4" name="Google Shape;3824;p76"/>
          <p:cNvCxnSpPr/>
          <p:nvPr/>
        </p:nvCxnSpPr>
        <p:spPr>
          <a:xfrm rot="10800000">
            <a:off x="516040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5" name="Google Shape;3825;p76"/>
          <p:cNvCxnSpPr/>
          <p:nvPr/>
        </p:nvCxnSpPr>
        <p:spPr>
          <a:xfrm rot="10800000">
            <a:off x="675825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6" name="Google Shape;3826;p76"/>
          <p:cNvCxnSpPr/>
          <p:nvPr/>
        </p:nvCxnSpPr>
        <p:spPr>
          <a:xfrm rot="10800000">
            <a:off x="6225637"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7" name="Google Shape;3827;p76"/>
          <p:cNvCxnSpPr/>
          <p:nvPr/>
        </p:nvCxnSpPr>
        <p:spPr>
          <a:xfrm rot="10800000">
            <a:off x="729087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8" name="Google Shape;3828;p76"/>
          <p:cNvCxnSpPr/>
          <p:nvPr/>
        </p:nvCxnSpPr>
        <p:spPr>
          <a:xfrm rot="10800000">
            <a:off x="888872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9" name="Google Shape;3829;p76"/>
          <p:cNvCxnSpPr/>
          <p:nvPr/>
        </p:nvCxnSpPr>
        <p:spPr>
          <a:xfrm rot="10800000">
            <a:off x="835610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0" name="Google Shape;3830;p76"/>
          <p:cNvCxnSpPr/>
          <p:nvPr/>
        </p:nvCxnSpPr>
        <p:spPr>
          <a:xfrm rot="10800000">
            <a:off x="995396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1" name="Google Shape;3831;p76"/>
          <p:cNvCxnSpPr/>
          <p:nvPr/>
        </p:nvCxnSpPr>
        <p:spPr>
          <a:xfrm rot="10800000">
            <a:off x="942134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2" name="Google Shape;3832;p76"/>
          <p:cNvCxnSpPr/>
          <p:nvPr/>
        </p:nvCxnSpPr>
        <p:spPr>
          <a:xfrm rot="10800000">
            <a:off x="10486577"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3" name="Google Shape;3833;p76"/>
          <p:cNvSpPr/>
          <p:nvPr/>
        </p:nvSpPr>
        <p:spPr>
          <a:xfrm rot="-5400000" flipH="1">
            <a:off x="6691675"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834" name="Google Shape;3834;p76"/>
          <p:cNvCxnSpPr/>
          <p:nvPr/>
        </p:nvCxnSpPr>
        <p:spPr>
          <a:xfrm rot="10800000">
            <a:off x="11019120"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5" name="Google Shape;3835;p76"/>
          <p:cNvSpPr/>
          <p:nvPr/>
        </p:nvSpPr>
        <p:spPr>
          <a:xfrm rot="-5400000" flipH="1">
            <a:off x="9919312"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6" name="Google Shape;3836;p76"/>
          <p:cNvSpPr/>
          <p:nvPr/>
        </p:nvSpPr>
        <p:spPr>
          <a:xfrm rot="-5400000" flipH="1">
            <a:off x="8317630" y="5638688"/>
            <a:ext cx="74920" cy="1045568"/>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7" name="Google Shape;3837;p76"/>
          <p:cNvSpPr txBox="1"/>
          <p:nvPr/>
        </p:nvSpPr>
        <p:spPr>
          <a:xfrm>
            <a:off x="5773915" y="6260596"/>
            <a:ext cx="185752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-4 frames</a:t>
            </a:r>
            <a:endParaRPr/>
          </a:p>
        </p:txBody>
      </p:sp>
      <p:sp>
        <p:nvSpPr>
          <p:cNvPr id="3838" name="Google Shape;3838;p76"/>
          <p:cNvSpPr txBox="1"/>
          <p:nvPr/>
        </p:nvSpPr>
        <p:spPr>
          <a:xfrm>
            <a:off x="9132390" y="6260596"/>
            <a:ext cx="1869950"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+4 frames</a:t>
            </a:r>
            <a:endParaRPr/>
          </a:p>
        </p:txBody>
      </p:sp>
      <p:sp>
        <p:nvSpPr>
          <p:cNvPr id="3839" name="Google Shape;3839;p76"/>
          <p:cNvSpPr txBox="1"/>
          <p:nvPr/>
        </p:nvSpPr>
        <p:spPr>
          <a:xfrm>
            <a:off x="7558833" y="6260596"/>
            <a:ext cx="1647298"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+2 frames</a:t>
            </a:r>
            <a:endParaRPr/>
          </a:p>
        </p:txBody>
      </p:sp>
      <p:sp>
        <p:nvSpPr>
          <p:cNvPr id="3840" name="Google Shape;3840;p76"/>
          <p:cNvSpPr/>
          <p:nvPr/>
        </p:nvSpPr>
        <p:spPr>
          <a:xfrm>
            <a:off x="499570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1" name="Google Shape;3841;p76"/>
          <p:cNvSpPr/>
          <p:nvPr/>
        </p:nvSpPr>
        <p:spPr>
          <a:xfrm>
            <a:off x="503868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2" name="Google Shape;3842;p76"/>
          <p:cNvSpPr/>
          <p:nvPr/>
        </p:nvSpPr>
        <p:spPr>
          <a:xfrm>
            <a:off x="508165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3" name="Google Shape;3843;p76"/>
          <p:cNvSpPr txBox="1"/>
          <p:nvPr/>
        </p:nvSpPr>
        <p:spPr>
          <a:xfrm rot="3620603">
            <a:off x="496316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4" name="Google Shape;3844;p76"/>
          <p:cNvSpPr/>
          <p:nvPr/>
        </p:nvSpPr>
        <p:spPr>
          <a:xfrm>
            <a:off x="5503554"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5" name="Google Shape;3845;p76"/>
          <p:cNvSpPr/>
          <p:nvPr/>
        </p:nvSpPr>
        <p:spPr>
          <a:xfrm>
            <a:off x="5546529"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6" name="Google Shape;3846;p76"/>
          <p:cNvSpPr/>
          <p:nvPr/>
        </p:nvSpPr>
        <p:spPr>
          <a:xfrm>
            <a:off x="5589504"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7" name="Google Shape;3847;p76"/>
          <p:cNvSpPr txBox="1"/>
          <p:nvPr/>
        </p:nvSpPr>
        <p:spPr>
          <a:xfrm rot="3620603">
            <a:off x="5471015"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8" name="Google Shape;3848;p76"/>
          <p:cNvSpPr/>
          <p:nvPr/>
        </p:nvSpPr>
        <p:spPr>
          <a:xfrm>
            <a:off x="6048126"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9" name="Google Shape;3849;p76"/>
          <p:cNvSpPr/>
          <p:nvPr/>
        </p:nvSpPr>
        <p:spPr>
          <a:xfrm>
            <a:off x="6091101"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0" name="Google Shape;3850;p76"/>
          <p:cNvSpPr/>
          <p:nvPr/>
        </p:nvSpPr>
        <p:spPr>
          <a:xfrm>
            <a:off x="6134076"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1" name="Google Shape;3851;p76"/>
          <p:cNvSpPr txBox="1"/>
          <p:nvPr/>
        </p:nvSpPr>
        <p:spPr>
          <a:xfrm rot="3620603">
            <a:off x="6015586"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2" name="Google Shape;3852;p76"/>
          <p:cNvSpPr/>
          <p:nvPr/>
        </p:nvSpPr>
        <p:spPr>
          <a:xfrm>
            <a:off x="658871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3" name="Google Shape;3853;p76"/>
          <p:cNvSpPr/>
          <p:nvPr/>
        </p:nvSpPr>
        <p:spPr>
          <a:xfrm>
            <a:off x="6631686"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4" name="Google Shape;3854;p76"/>
          <p:cNvSpPr/>
          <p:nvPr/>
        </p:nvSpPr>
        <p:spPr>
          <a:xfrm>
            <a:off x="6674661"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5" name="Google Shape;3855;p76"/>
          <p:cNvSpPr txBox="1"/>
          <p:nvPr/>
        </p:nvSpPr>
        <p:spPr>
          <a:xfrm rot="3620603">
            <a:off x="655617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6" name="Google Shape;3856;p76"/>
          <p:cNvSpPr/>
          <p:nvPr/>
        </p:nvSpPr>
        <p:spPr>
          <a:xfrm>
            <a:off x="711064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7" name="Google Shape;3857;p76"/>
          <p:cNvSpPr/>
          <p:nvPr/>
        </p:nvSpPr>
        <p:spPr>
          <a:xfrm>
            <a:off x="715362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8" name="Google Shape;3858;p76"/>
          <p:cNvSpPr/>
          <p:nvPr/>
        </p:nvSpPr>
        <p:spPr>
          <a:xfrm>
            <a:off x="719659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9" name="Google Shape;3859;p76"/>
          <p:cNvSpPr txBox="1"/>
          <p:nvPr/>
        </p:nvSpPr>
        <p:spPr>
          <a:xfrm rot="3620603">
            <a:off x="707810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0" name="Google Shape;3860;p76"/>
          <p:cNvSpPr/>
          <p:nvPr/>
        </p:nvSpPr>
        <p:spPr>
          <a:xfrm>
            <a:off x="7631437"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1" name="Google Shape;3861;p76"/>
          <p:cNvSpPr/>
          <p:nvPr/>
        </p:nvSpPr>
        <p:spPr>
          <a:xfrm>
            <a:off x="7674412"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2" name="Google Shape;3862;p76"/>
          <p:cNvSpPr/>
          <p:nvPr/>
        </p:nvSpPr>
        <p:spPr>
          <a:xfrm>
            <a:off x="7717387"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3" name="Google Shape;3863;p76"/>
          <p:cNvSpPr txBox="1"/>
          <p:nvPr/>
        </p:nvSpPr>
        <p:spPr>
          <a:xfrm rot="3620603">
            <a:off x="759889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4" name="Google Shape;3864;p76"/>
          <p:cNvSpPr/>
          <p:nvPr/>
        </p:nvSpPr>
        <p:spPr>
          <a:xfrm>
            <a:off x="8159659"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5" name="Google Shape;3865;p76"/>
          <p:cNvSpPr/>
          <p:nvPr/>
        </p:nvSpPr>
        <p:spPr>
          <a:xfrm>
            <a:off x="8202634"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6" name="Google Shape;3866;p76"/>
          <p:cNvSpPr/>
          <p:nvPr/>
        </p:nvSpPr>
        <p:spPr>
          <a:xfrm>
            <a:off x="8245609"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7" name="Google Shape;3867;p76"/>
          <p:cNvSpPr txBox="1"/>
          <p:nvPr/>
        </p:nvSpPr>
        <p:spPr>
          <a:xfrm rot="3620603">
            <a:off x="812711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8" name="Google Shape;3868;p76"/>
          <p:cNvSpPr/>
          <p:nvPr/>
        </p:nvSpPr>
        <p:spPr>
          <a:xfrm>
            <a:off x="869616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9" name="Google Shape;3869;p76"/>
          <p:cNvSpPr/>
          <p:nvPr/>
        </p:nvSpPr>
        <p:spPr>
          <a:xfrm>
            <a:off x="873914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0" name="Google Shape;3870;p76"/>
          <p:cNvSpPr/>
          <p:nvPr/>
        </p:nvSpPr>
        <p:spPr>
          <a:xfrm>
            <a:off x="878211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1" name="Google Shape;3871;p76"/>
          <p:cNvSpPr txBox="1"/>
          <p:nvPr/>
        </p:nvSpPr>
        <p:spPr>
          <a:xfrm rot="3620603">
            <a:off x="866362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2" name="Google Shape;3872;p76"/>
          <p:cNvSpPr/>
          <p:nvPr/>
        </p:nvSpPr>
        <p:spPr>
          <a:xfrm>
            <a:off x="923455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3" name="Google Shape;3873;p76"/>
          <p:cNvSpPr/>
          <p:nvPr/>
        </p:nvSpPr>
        <p:spPr>
          <a:xfrm>
            <a:off x="9277525"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4" name="Google Shape;3874;p76"/>
          <p:cNvSpPr/>
          <p:nvPr/>
        </p:nvSpPr>
        <p:spPr>
          <a:xfrm>
            <a:off x="9320500"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5" name="Google Shape;3875;p76"/>
          <p:cNvSpPr txBox="1"/>
          <p:nvPr/>
        </p:nvSpPr>
        <p:spPr>
          <a:xfrm rot="3620603">
            <a:off x="9202010"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6" name="Google Shape;3876;p76"/>
          <p:cNvSpPr/>
          <p:nvPr/>
        </p:nvSpPr>
        <p:spPr>
          <a:xfrm>
            <a:off x="9781981"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7" name="Google Shape;3877;p76"/>
          <p:cNvSpPr/>
          <p:nvPr/>
        </p:nvSpPr>
        <p:spPr>
          <a:xfrm>
            <a:off x="9824956"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8" name="Google Shape;3878;p76"/>
          <p:cNvSpPr/>
          <p:nvPr/>
        </p:nvSpPr>
        <p:spPr>
          <a:xfrm>
            <a:off x="9867931"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9" name="Google Shape;3879;p76"/>
          <p:cNvSpPr txBox="1"/>
          <p:nvPr/>
        </p:nvSpPr>
        <p:spPr>
          <a:xfrm rot="3620603">
            <a:off x="974944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0" name="Google Shape;3880;p76"/>
          <p:cNvSpPr/>
          <p:nvPr/>
        </p:nvSpPr>
        <p:spPr>
          <a:xfrm>
            <a:off x="10308373"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1" name="Google Shape;3881;p76"/>
          <p:cNvSpPr/>
          <p:nvPr/>
        </p:nvSpPr>
        <p:spPr>
          <a:xfrm>
            <a:off x="10351348"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2" name="Google Shape;3882;p76"/>
          <p:cNvSpPr/>
          <p:nvPr/>
        </p:nvSpPr>
        <p:spPr>
          <a:xfrm>
            <a:off x="10394323"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3" name="Google Shape;3883;p76"/>
          <p:cNvSpPr txBox="1"/>
          <p:nvPr/>
        </p:nvSpPr>
        <p:spPr>
          <a:xfrm rot="3620603">
            <a:off x="10275833"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4" name="Google Shape;3884;p76"/>
          <p:cNvSpPr/>
          <p:nvPr/>
        </p:nvSpPr>
        <p:spPr>
          <a:xfrm>
            <a:off x="10845588"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5" name="Google Shape;3885;p76"/>
          <p:cNvSpPr/>
          <p:nvPr/>
        </p:nvSpPr>
        <p:spPr>
          <a:xfrm>
            <a:off x="10888564"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6" name="Google Shape;3886;p76"/>
          <p:cNvSpPr/>
          <p:nvPr/>
        </p:nvSpPr>
        <p:spPr>
          <a:xfrm>
            <a:off x="10931539"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7" name="Google Shape;3887;p76"/>
          <p:cNvSpPr txBox="1"/>
          <p:nvPr/>
        </p:nvSpPr>
        <p:spPr>
          <a:xfrm rot="3620603">
            <a:off x="1081304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8" name="Google Shape;3888;p76"/>
          <p:cNvSpPr/>
          <p:nvPr/>
        </p:nvSpPr>
        <p:spPr>
          <a:xfrm>
            <a:off x="3836011"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9" name="Google Shape;3889;p76"/>
          <p:cNvSpPr/>
          <p:nvPr/>
        </p:nvSpPr>
        <p:spPr>
          <a:xfrm>
            <a:off x="3878986"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0" name="Google Shape;3890;p76"/>
          <p:cNvSpPr/>
          <p:nvPr/>
        </p:nvSpPr>
        <p:spPr>
          <a:xfrm>
            <a:off x="3921961"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1" name="Google Shape;3891;p76"/>
          <p:cNvSpPr txBox="1"/>
          <p:nvPr/>
        </p:nvSpPr>
        <p:spPr>
          <a:xfrm rot="3620603">
            <a:off x="3803878"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2" name="Google Shape;3892;p76"/>
          <p:cNvSpPr/>
          <p:nvPr/>
        </p:nvSpPr>
        <p:spPr>
          <a:xfrm>
            <a:off x="331698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3" name="Google Shape;3893;p76"/>
          <p:cNvSpPr/>
          <p:nvPr/>
        </p:nvSpPr>
        <p:spPr>
          <a:xfrm>
            <a:off x="335995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4" name="Google Shape;3894;p76"/>
          <p:cNvSpPr/>
          <p:nvPr/>
        </p:nvSpPr>
        <p:spPr>
          <a:xfrm>
            <a:off x="340293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5" name="Google Shape;3895;p76"/>
          <p:cNvSpPr txBox="1"/>
          <p:nvPr/>
        </p:nvSpPr>
        <p:spPr>
          <a:xfrm rot="3620603">
            <a:off x="328485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6" name="Google Shape;3896;p76"/>
          <p:cNvSpPr/>
          <p:nvPr/>
        </p:nvSpPr>
        <p:spPr>
          <a:xfrm>
            <a:off x="2804077"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7" name="Google Shape;3897;p76"/>
          <p:cNvSpPr/>
          <p:nvPr/>
        </p:nvSpPr>
        <p:spPr>
          <a:xfrm>
            <a:off x="2847052"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8" name="Google Shape;3898;p76"/>
          <p:cNvSpPr/>
          <p:nvPr/>
        </p:nvSpPr>
        <p:spPr>
          <a:xfrm>
            <a:off x="2890027"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9" name="Google Shape;3899;p76"/>
          <p:cNvSpPr txBox="1"/>
          <p:nvPr/>
        </p:nvSpPr>
        <p:spPr>
          <a:xfrm rot="3620603">
            <a:off x="2771944"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0" name="Google Shape;3900;p76"/>
          <p:cNvSpPr/>
          <p:nvPr/>
        </p:nvSpPr>
        <p:spPr>
          <a:xfrm>
            <a:off x="225803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1" name="Google Shape;3901;p76"/>
          <p:cNvSpPr/>
          <p:nvPr/>
        </p:nvSpPr>
        <p:spPr>
          <a:xfrm>
            <a:off x="230100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2" name="Google Shape;3902;p76"/>
          <p:cNvSpPr/>
          <p:nvPr/>
        </p:nvSpPr>
        <p:spPr>
          <a:xfrm>
            <a:off x="234398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3" name="Google Shape;3903;p76"/>
          <p:cNvSpPr txBox="1"/>
          <p:nvPr/>
        </p:nvSpPr>
        <p:spPr>
          <a:xfrm rot="3620603">
            <a:off x="222590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4" name="Google Shape;3904;p76"/>
          <p:cNvSpPr/>
          <p:nvPr/>
        </p:nvSpPr>
        <p:spPr>
          <a:xfrm>
            <a:off x="172090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5" name="Google Shape;3905;p76"/>
          <p:cNvSpPr/>
          <p:nvPr/>
        </p:nvSpPr>
        <p:spPr>
          <a:xfrm>
            <a:off x="176387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6" name="Google Shape;3906;p76"/>
          <p:cNvSpPr/>
          <p:nvPr/>
        </p:nvSpPr>
        <p:spPr>
          <a:xfrm>
            <a:off x="180685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7" name="Google Shape;3907;p76"/>
          <p:cNvSpPr txBox="1"/>
          <p:nvPr/>
        </p:nvSpPr>
        <p:spPr>
          <a:xfrm rot="3620603">
            <a:off x="168877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8" name="Google Shape;3908;p76"/>
          <p:cNvSpPr/>
          <p:nvPr/>
        </p:nvSpPr>
        <p:spPr>
          <a:xfrm>
            <a:off x="119942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9" name="Google Shape;3909;p76"/>
          <p:cNvSpPr/>
          <p:nvPr/>
        </p:nvSpPr>
        <p:spPr>
          <a:xfrm>
            <a:off x="124239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0" name="Google Shape;3910;p76"/>
          <p:cNvSpPr/>
          <p:nvPr/>
        </p:nvSpPr>
        <p:spPr>
          <a:xfrm>
            <a:off x="1285374"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1" name="Google Shape;3911;p76"/>
          <p:cNvSpPr txBox="1"/>
          <p:nvPr/>
        </p:nvSpPr>
        <p:spPr>
          <a:xfrm rot="3620603">
            <a:off x="116729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12" name="Google Shape;3912;p76"/>
          <p:cNvSpPr/>
          <p:nvPr/>
        </p:nvSpPr>
        <p:spPr>
          <a:xfrm>
            <a:off x="662164"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3" name="Google Shape;3913;p76"/>
          <p:cNvSpPr/>
          <p:nvPr/>
        </p:nvSpPr>
        <p:spPr>
          <a:xfrm>
            <a:off x="70513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4" name="Google Shape;3914;p76"/>
          <p:cNvSpPr/>
          <p:nvPr/>
        </p:nvSpPr>
        <p:spPr>
          <a:xfrm>
            <a:off x="748115" y="555287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5" name="Google Shape;3915;p76"/>
          <p:cNvSpPr txBox="1"/>
          <p:nvPr/>
        </p:nvSpPr>
        <p:spPr>
          <a:xfrm rot="3620603">
            <a:off x="63003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916" name="Google Shape;3916;p76"/>
          <p:cNvCxnSpPr/>
          <p:nvPr/>
        </p:nvCxnSpPr>
        <p:spPr>
          <a:xfrm>
            <a:off x="8517942" y="4925242"/>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917" name="Google Shape;3917;p76"/>
          <p:cNvSpPr txBox="1"/>
          <p:nvPr/>
        </p:nvSpPr>
        <p:spPr>
          <a:xfrm>
            <a:off x="7549894" y="4562902"/>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20 relevant frames</a:t>
            </a:r>
            <a:endParaRPr/>
          </a:p>
        </p:txBody>
      </p:sp>
      <p:cxnSp>
        <p:nvCxnSpPr>
          <p:cNvPr id="3918" name="Google Shape;3918;p76"/>
          <p:cNvCxnSpPr/>
          <p:nvPr/>
        </p:nvCxnSpPr>
        <p:spPr>
          <a:xfrm flipH="1">
            <a:off x="8055962" y="4941889"/>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919" name="Google Shape;3919;p76"/>
          <p:cNvCxnSpPr/>
          <p:nvPr/>
        </p:nvCxnSpPr>
        <p:spPr>
          <a:xfrm flipH="1">
            <a:off x="7637990" y="4932014"/>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920" name="Google Shape;3920;p76"/>
          <p:cNvCxnSpPr/>
          <p:nvPr/>
        </p:nvCxnSpPr>
        <p:spPr>
          <a:xfrm>
            <a:off x="5806265" y="4951788"/>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921" name="Google Shape;3921;p76"/>
          <p:cNvSpPr txBox="1"/>
          <p:nvPr/>
        </p:nvSpPr>
        <p:spPr>
          <a:xfrm>
            <a:off x="5182989" y="4604950"/>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922" name="Google Shape;3922;p76"/>
          <p:cNvCxnSpPr/>
          <p:nvPr/>
        </p:nvCxnSpPr>
        <p:spPr>
          <a:xfrm flipH="1">
            <a:off x="9675006" y="4923425"/>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923" name="Google Shape;3923;p76"/>
          <p:cNvSpPr txBox="1"/>
          <p:nvPr/>
        </p:nvSpPr>
        <p:spPr>
          <a:xfrm>
            <a:off x="9108470" y="4559606"/>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18 relevant frames</a:t>
            </a:r>
            <a:endParaRPr/>
          </a:p>
        </p:txBody>
      </p:sp>
      <p:sp>
        <p:nvSpPr>
          <p:cNvPr id="3924" name="Google Shape;3924;p76"/>
          <p:cNvSpPr txBox="1"/>
          <p:nvPr/>
        </p:nvSpPr>
        <p:spPr>
          <a:xfrm>
            <a:off x="11572160" y="5768178"/>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925" name="Google Shape;3925;p76"/>
          <p:cNvSpPr txBox="1"/>
          <p:nvPr/>
        </p:nvSpPr>
        <p:spPr>
          <a:xfrm>
            <a:off x="3340875"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926" name="Google Shape;3926;p76"/>
          <p:cNvSpPr txBox="1"/>
          <p:nvPr/>
        </p:nvSpPr>
        <p:spPr>
          <a:xfrm>
            <a:off x="5010578"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927" name="Google Shape;3927;p76"/>
          <p:cNvSpPr txBox="1"/>
          <p:nvPr/>
        </p:nvSpPr>
        <p:spPr>
          <a:xfrm>
            <a:off x="1033675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928" name="Google Shape;3928;p76"/>
          <p:cNvSpPr txBox="1"/>
          <p:nvPr/>
        </p:nvSpPr>
        <p:spPr>
          <a:xfrm>
            <a:off x="7671896"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929" name="Google Shape;3929;p76"/>
          <p:cNvSpPr txBox="1"/>
          <p:nvPr/>
        </p:nvSpPr>
        <p:spPr>
          <a:xfrm>
            <a:off x="714104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930" name="Google Shape;3930;p76"/>
          <p:cNvSpPr txBox="1"/>
          <p:nvPr/>
        </p:nvSpPr>
        <p:spPr>
          <a:xfrm>
            <a:off x="657597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931" name="Google Shape;3931;p76"/>
          <p:cNvSpPr txBox="1"/>
          <p:nvPr/>
        </p:nvSpPr>
        <p:spPr>
          <a:xfrm>
            <a:off x="607581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932" name="Google Shape;3932;p76"/>
          <p:cNvSpPr txBox="1"/>
          <p:nvPr/>
        </p:nvSpPr>
        <p:spPr>
          <a:xfrm>
            <a:off x="553374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933" name="Google Shape;3933;p76"/>
          <p:cNvSpPr txBox="1"/>
          <p:nvPr/>
        </p:nvSpPr>
        <p:spPr>
          <a:xfrm>
            <a:off x="8202634"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934" name="Google Shape;3934;p76"/>
          <p:cNvSpPr txBox="1"/>
          <p:nvPr/>
        </p:nvSpPr>
        <p:spPr>
          <a:xfrm>
            <a:off x="875542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935" name="Google Shape;3935;p76"/>
          <p:cNvSpPr txBox="1"/>
          <p:nvPr/>
        </p:nvSpPr>
        <p:spPr>
          <a:xfrm>
            <a:off x="926738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936" name="Google Shape;3936;p76"/>
          <p:cNvSpPr txBox="1"/>
          <p:nvPr/>
        </p:nvSpPr>
        <p:spPr>
          <a:xfrm>
            <a:off x="9804137"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937" name="Google Shape;3937;p76"/>
          <p:cNvSpPr txBox="1"/>
          <p:nvPr/>
        </p:nvSpPr>
        <p:spPr>
          <a:xfrm>
            <a:off x="692391" y="5931412"/>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938" name="Google Shape;3938;p76"/>
          <p:cNvSpPr/>
          <p:nvPr/>
        </p:nvSpPr>
        <p:spPr>
          <a:xfrm>
            <a:off x="616704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9" name="Google Shape;3939;p76"/>
          <p:cNvSpPr/>
          <p:nvPr/>
        </p:nvSpPr>
        <p:spPr>
          <a:xfrm>
            <a:off x="6703744"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0" name="Google Shape;3940;p76"/>
          <p:cNvSpPr/>
          <p:nvPr/>
        </p:nvSpPr>
        <p:spPr>
          <a:xfrm>
            <a:off x="722872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1" name="Google Shape;3941;p76"/>
          <p:cNvSpPr/>
          <p:nvPr/>
        </p:nvSpPr>
        <p:spPr>
          <a:xfrm>
            <a:off x="775053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2" name="Google Shape;3942;p76"/>
          <p:cNvSpPr/>
          <p:nvPr/>
        </p:nvSpPr>
        <p:spPr>
          <a:xfrm>
            <a:off x="828376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3" name="Google Shape;3943;p76"/>
          <p:cNvSpPr/>
          <p:nvPr/>
        </p:nvSpPr>
        <p:spPr>
          <a:xfrm>
            <a:off x="8818115"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4" name="Google Shape;3944;p76"/>
          <p:cNvSpPr/>
          <p:nvPr/>
        </p:nvSpPr>
        <p:spPr>
          <a:xfrm>
            <a:off x="9362423"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5" name="Google Shape;3945;p76"/>
          <p:cNvSpPr/>
          <p:nvPr/>
        </p:nvSpPr>
        <p:spPr>
          <a:xfrm>
            <a:off x="990538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6" name="Google Shape;3946;p76"/>
          <p:cNvSpPr/>
          <p:nvPr/>
        </p:nvSpPr>
        <p:spPr>
          <a:xfrm>
            <a:off x="10431079"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7" name="Google Shape;3947;p76"/>
          <p:cNvSpPr/>
          <p:nvPr/>
        </p:nvSpPr>
        <p:spPr>
          <a:xfrm>
            <a:off x="10971552"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8" name="Google Shape;3948;p76"/>
          <p:cNvSpPr/>
          <p:nvPr/>
        </p:nvSpPr>
        <p:spPr>
          <a:xfrm>
            <a:off x="562264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9" name="Google Shape;3949;p76"/>
          <p:cNvSpPr txBox="1"/>
          <p:nvPr/>
        </p:nvSpPr>
        <p:spPr>
          <a:xfrm>
            <a:off x="4439418" y="5480010"/>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0" name="Google Shape;3950;p76"/>
          <p:cNvSpPr txBox="1"/>
          <p:nvPr/>
        </p:nvSpPr>
        <p:spPr>
          <a:xfrm>
            <a:off x="4439418" y="5889103"/>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1" name="Google Shape;3951;p76"/>
          <p:cNvSpPr/>
          <p:nvPr/>
        </p:nvSpPr>
        <p:spPr>
          <a:xfrm>
            <a:off x="480312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2" name="Google Shape;3952;p76"/>
          <p:cNvSpPr/>
          <p:nvPr/>
        </p:nvSpPr>
        <p:spPr>
          <a:xfrm>
            <a:off x="484610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3" name="Google Shape;3953;p76"/>
          <p:cNvSpPr/>
          <p:nvPr/>
        </p:nvSpPr>
        <p:spPr>
          <a:xfrm>
            <a:off x="488907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4" name="Google Shape;3954;p76"/>
          <p:cNvSpPr/>
          <p:nvPr/>
        </p:nvSpPr>
        <p:spPr>
          <a:xfrm>
            <a:off x="5310975"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5" name="Google Shape;3955;p76"/>
          <p:cNvSpPr/>
          <p:nvPr/>
        </p:nvSpPr>
        <p:spPr>
          <a:xfrm>
            <a:off x="5353950"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6" name="Google Shape;3956;p76"/>
          <p:cNvSpPr/>
          <p:nvPr/>
        </p:nvSpPr>
        <p:spPr>
          <a:xfrm>
            <a:off x="5396925"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7" name="Google Shape;3957;p76"/>
          <p:cNvSpPr/>
          <p:nvPr/>
        </p:nvSpPr>
        <p:spPr>
          <a:xfrm>
            <a:off x="5855547"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8" name="Google Shape;3958;p76"/>
          <p:cNvSpPr/>
          <p:nvPr/>
        </p:nvSpPr>
        <p:spPr>
          <a:xfrm>
            <a:off x="5898522"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9" name="Google Shape;3959;p76"/>
          <p:cNvSpPr/>
          <p:nvPr/>
        </p:nvSpPr>
        <p:spPr>
          <a:xfrm>
            <a:off x="5941497"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0" name="Google Shape;3960;p76"/>
          <p:cNvSpPr/>
          <p:nvPr/>
        </p:nvSpPr>
        <p:spPr>
          <a:xfrm>
            <a:off x="6396131"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1" name="Google Shape;3961;p76"/>
          <p:cNvSpPr/>
          <p:nvPr/>
        </p:nvSpPr>
        <p:spPr>
          <a:xfrm>
            <a:off x="6439107"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2" name="Google Shape;3962;p76"/>
          <p:cNvSpPr/>
          <p:nvPr/>
        </p:nvSpPr>
        <p:spPr>
          <a:xfrm>
            <a:off x="6482082"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3" name="Google Shape;3963;p76"/>
          <p:cNvSpPr/>
          <p:nvPr/>
        </p:nvSpPr>
        <p:spPr>
          <a:xfrm>
            <a:off x="691806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4" name="Google Shape;3964;p76"/>
          <p:cNvSpPr/>
          <p:nvPr/>
        </p:nvSpPr>
        <p:spPr>
          <a:xfrm>
            <a:off x="696104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5" name="Google Shape;3965;p76"/>
          <p:cNvSpPr/>
          <p:nvPr/>
        </p:nvSpPr>
        <p:spPr>
          <a:xfrm>
            <a:off x="700401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6" name="Google Shape;3966;p76"/>
          <p:cNvSpPr/>
          <p:nvPr/>
        </p:nvSpPr>
        <p:spPr>
          <a:xfrm>
            <a:off x="7438858"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7" name="Google Shape;3967;p76"/>
          <p:cNvSpPr/>
          <p:nvPr/>
        </p:nvSpPr>
        <p:spPr>
          <a:xfrm>
            <a:off x="7481833"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8" name="Google Shape;3968;p76"/>
          <p:cNvSpPr/>
          <p:nvPr/>
        </p:nvSpPr>
        <p:spPr>
          <a:xfrm>
            <a:off x="7524808"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9" name="Google Shape;3969;p76"/>
          <p:cNvSpPr/>
          <p:nvPr/>
        </p:nvSpPr>
        <p:spPr>
          <a:xfrm>
            <a:off x="7967080"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0" name="Google Shape;3970;p76"/>
          <p:cNvSpPr/>
          <p:nvPr/>
        </p:nvSpPr>
        <p:spPr>
          <a:xfrm>
            <a:off x="8010055"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1" name="Google Shape;3971;p76"/>
          <p:cNvSpPr/>
          <p:nvPr/>
        </p:nvSpPr>
        <p:spPr>
          <a:xfrm>
            <a:off x="805303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2" name="Google Shape;3972;p76"/>
          <p:cNvSpPr/>
          <p:nvPr/>
        </p:nvSpPr>
        <p:spPr>
          <a:xfrm>
            <a:off x="850358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3" name="Google Shape;3973;p76"/>
          <p:cNvSpPr/>
          <p:nvPr/>
        </p:nvSpPr>
        <p:spPr>
          <a:xfrm>
            <a:off x="8546564"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4" name="Google Shape;3974;p76"/>
          <p:cNvSpPr/>
          <p:nvPr/>
        </p:nvSpPr>
        <p:spPr>
          <a:xfrm>
            <a:off x="8589539"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5" name="Google Shape;3975;p76"/>
          <p:cNvSpPr/>
          <p:nvPr/>
        </p:nvSpPr>
        <p:spPr>
          <a:xfrm>
            <a:off x="9041971"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6" name="Google Shape;3976;p76"/>
          <p:cNvSpPr/>
          <p:nvPr/>
        </p:nvSpPr>
        <p:spPr>
          <a:xfrm>
            <a:off x="9084946"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7" name="Google Shape;3977;p76"/>
          <p:cNvSpPr/>
          <p:nvPr/>
        </p:nvSpPr>
        <p:spPr>
          <a:xfrm>
            <a:off x="9127921"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8" name="Google Shape;3978;p76"/>
          <p:cNvSpPr/>
          <p:nvPr/>
        </p:nvSpPr>
        <p:spPr>
          <a:xfrm>
            <a:off x="9589402"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9" name="Google Shape;3979;p76"/>
          <p:cNvSpPr/>
          <p:nvPr/>
        </p:nvSpPr>
        <p:spPr>
          <a:xfrm>
            <a:off x="9632377"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0" name="Google Shape;3980;p76"/>
          <p:cNvSpPr/>
          <p:nvPr/>
        </p:nvSpPr>
        <p:spPr>
          <a:xfrm>
            <a:off x="9675352"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1" name="Google Shape;3981;p76"/>
          <p:cNvSpPr/>
          <p:nvPr/>
        </p:nvSpPr>
        <p:spPr>
          <a:xfrm>
            <a:off x="10115794"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2" name="Google Shape;3982;p76"/>
          <p:cNvSpPr/>
          <p:nvPr/>
        </p:nvSpPr>
        <p:spPr>
          <a:xfrm>
            <a:off x="10158769"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3" name="Google Shape;3983;p76"/>
          <p:cNvSpPr/>
          <p:nvPr/>
        </p:nvSpPr>
        <p:spPr>
          <a:xfrm>
            <a:off x="10201744"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4" name="Google Shape;3984;p76"/>
          <p:cNvSpPr/>
          <p:nvPr/>
        </p:nvSpPr>
        <p:spPr>
          <a:xfrm>
            <a:off x="10653009"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5" name="Google Shape;3985;p76"/>
          <p:cNvSpPr/>
          <p:nvPr/>
        </p:nvSpPr>
        <p:spPr>
          <a:xfrm>
            <a:off x="10695985"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6" name="Google Shape;3986;p76"/>
          <p:cNvSpPr/>
          <p:nvPr/>
        </p:nvSpPr>
        <p:spPr>
          <a:xfrm>
            <a:off x="1073896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7" name="Google Shape;3987;p76"/>
          <p:cNvSpPr/>
          <p:nvPr/>
        </p:nvSpPr>
        <p:spPr>
          <a:xfrm>
            <a:off x="3643432"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8" name="Google Shape;3988;p76"/>
          <p:cNvSpPr/>
          <p:nvPr/>
        </p:nvSpPr>
        <p:spPr>
          <a:xfrm>
            <a:off x="3686407"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9" name="Google Shape;3989;p76"/>
          <p:cNvSpPr/>
          <p:nvPr/>
        </p:nvSpPr>
        <p:spPr>
          <a:xfrm>
            <a:off x="3729382"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0" name="Google Shape;3990;p76"/>
          <p:cNvSpPr/>
          <p:nvPr/>
        </p:nvSpPr>
        <p:spPr>
          <a:xfrm>
            <a:off x="312440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1" name="Google Shape;3991;p76"/>
          <p:cNvSpPr/>
          <p:nvPr/>
        </p:nvSpPr>
        <p:spPr>
          <a:xfrm>
            <a:off x="316737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2" name="Google Shape;3992;p76"/>
          <p:cNvSpPr/>
          <p:nvPr/>
        </p:nvSpPr>
        <p:spPr>
          <a:xfrm>
            <a:off x="321035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3" name="Google Shape;3993;p76"/>
          <p:cNvSpPr/>
          <p:nvPr/>
        </p:nvSpPr>
        <p:spPr>
          <a:xfrm>
            <a:off x="2611498"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4" name="Google Shape;3994;p76"/>
          <p:cNvSpPr/>
          <p:nvPr/>
        </p:nvSpPr>
        <p:spPr>
          <a:xfrm>
            <a:off x="2654473"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5" name="Google Shape;3995;p76"/>
          <p:cNvSpPr/>
          <p:nvPr/>
        </p:nvSpPr>
        <p:spPr>
          <a:xfrm>
            <a:off x="2697448"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6" name="Google Shape;3996;p76"/>
          <p:cNvSpPr/>
          <p:nvPr/>
        </p:nvSpPr>
        <p:spPr>
          <a:xfrm>
            <a:off x="206545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7" name="Google Shape;3997;p76"/>
          <p:cNvSpPr/>
          <p:nvPr/>
        </p:nvSpPr>
        <p:spPr>
          <a:xfrm>
            <a:off x="210842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8" name="Google Shape;3998;p76"/>
          <p:cNvSpPr/>
          <p:nvPr/>
        </p:nvSpPr>
        <p:spPr>
          <a:xfrm>
            <a:off x="215140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9" name="Google Shape;3999;p76"/>
          <p:cNvSpPr/>
          <p:nvPr/>
        </p:nvSpPr>
        <p:spPr>
          <a:xfrm>
            <a:off x="152832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0" name="Google Shape;4000;p76"/>
          <p:cNvSpPr/>
          <p:nvPr/>
        </p:nvSpPr>
        <p:spPr>
          <a:xfrm>
            <a:off x="157129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1" name="Google Shape;4001;p76"/>
          <p:cNvSpPr/>
          <p:nvPr/>
        </p:nvSpPr>
        <p:spPr>
          <a:xfrm>
            <a:off x="161427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2" name="Google Shape;4002;p76"/>
          <p:cNvSpPr/>
          <p:nvPr/>
        </p:nvSpPr>
        <p:spPr>
          <a:xfrm>
            <a:off x="100684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3" name="Google Shape;4003;p76"/>
          <p:cNvSpPr/>
          <p:nvPr/>
        </p:nvSpPr>
        <p:spPr>
          <a:xfrm>
            <a:off x="104982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4" name="Google Shape;4004;p76"/>
          <p:cNvSpPr/>
          <p:nvPr/>
        </p:nvSpPr>
        <p:spPr>
          <a:xfrm>
            <a:off x="1092795"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5" name="Google Shape;4005;p76"/>
          <p:cNvSpPr/>
          <p:nvPr/>
        </p:nvSpPr>
        <p:spPr>
          <a:xfrm>
            <a:off x="469585"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6" name="Google Shape;4006;p76"/>
          <p:cNvSpPr/>
          <p:nvPr/>
        </p:nvSpPr>
        <p:spPr>
          <a:xfrm>
            <a:off x="51256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7" name="Google Shape;4007;p76"/>
          <p:cNvSpPr/>
          <p:nvPr/>
        </p:nvSpPr>
        <p:spPr>
          <a:xfrm>
            <a:off x="555536"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8" name="Google Shape;4008;p76"/>
          <p:cNvSpPr txBox="1"/>
          <p:nvPr/>
        </p:nvSpPr>
        <p:spPr>
          <a:xfrm>
            <a:off x="4246839" y="2798221"/>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4009" name="Google Shape;4009;p76"/>
          <p:cNvSpPr/>
          <p:nvPr/>
        </p:nvSpPr>
        <p:spPr>
          <a:xfrm>
            <a:off x="481559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0" name="Google Shape;4010;p76"/>
          <p:cNvSpPr/>
          <p:nvPr/>
        </p:nvSpPr>
        <p:spPr>
          <a:xfrm>
            <a:off x="4858569"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1" name="Google Shape;4011;p76"/>
          <p:cNvSpPr/>
          <p:nvPr/>
        </p:nvSpPr>
        <p:spPr>
          <a:xfrm>
            <a:off x="4901544"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2" name="Google Shape;4012;p76"/>
          <p:cNvSpPr/>
          <p:nvPr/>
        </p:nvSpPr>
        <p:spPr>
          <a:xfrm>
            <a:off x="5323440"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3" name="Google Shape;4013;p76"/>
          <p:cNvSpPr/>
          <p:nvPr/>
        </p:nvSpPr>
        <p:spPr>
          <a:xfrm>
            <a:off x="5366415"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4" name="Google Shape;4014;p76"/>
          <p:cNvSpPr/>
          <p:nvPr/>
        </p:nvSpPr>
        <p:spPr>
          <a:xfrm>
            <a:off x="5409390"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5" name="Google Shape;4015;p76"/>
          <p:cNvSpPr/>
          <p:nvPr/>
        </p:nvSpPr>
        <p:spPr>
          <a:xfrm>
            <a:off x="5868012"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6" name="Google Shape;4016;p76"/>
          <p:cNvSpPr/>
          <p:nvPr/>
        </p:nvSpPr>
        <p:spPr>
          <a:xfrm>
            <a:off x="5910987"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7" name="Google Shape;4017;p76"/>
          <p:cNvSpPr/>
          <p:nvPr/>
        </p:nvSpPr>
        <p:spPr>
          <a:xfrm>
            <a:off x="5953962"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8" name="Google Shape;4018;p76"/>
          <p:cNvSpPr/>
          <p:nvPr/>
        </p:nvSpPr>
        <p:spPr>
          <a:xfrm>
            <a:off x="6408596"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9" name="Google Shape;4019;p76"/>
          <p:cNvSpPr/>
          <p:nvPr/>
        </p:nvSpPr>
        <p:spPr>
          <a:xfrm>
            <a:off x="6451572"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0" name="Google Shape;4020;p76"/>
          <p:cNvSpPr/>
          <p:nvPr/>
        </p:nvSpPr>
        <p:spPr>
          <a:xfrm>
            <a:off x="649454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1" name="Google Shape;4021;p76"/>
          <p:cNvSpPr/>
          <p:nvPr/>
        </p:nvSpPr>
        <p:spPr>
          <a:xfrm>
            <a:off x="693053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2" name="Google Shape;4022;p76"/>
          <p:cNvSpPr/>
          <p:nvPr/>
        </p:nvSpPr>
        <p:spPr>
          <a:xfrm>
            <a:off x="697350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3" name="Google Shape;4023;p76"/>
          <p:cNvSpPr/>
          <p:nvPr/>
        </p:nvSpPr>
        <p:spPr>
          <a:xfrm>
            <a:off x="701648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4" name="Google Shape;4024;p76"/>
          <p:cNvSpPr/>
          <p:nvPr/>
        </p:nvSpPr>
        <p:spPr>
          <a:xfrm>
            <a:off x="7451323"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5" name="Google Shape;4025;p76"/>
          <p:cNvSpPr/>
          <p:nvPr/>
        </p:nvSpPr>
        <p:spPr>
          <a:xfrm>
            <a:off x="7494298"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6" name="Google Shape;4026;p76"/>
          <p:cNvSpPr/>
          <p:nvPr/>
        </p:nvSpPr>
        <p:spPr>
          <a:xfrm>
            <a:off x="7537273"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7" name="Google Shape;4027;p76"/>
          <p:cNvSpPr/>
          <p:nvPr/>
        </p:nvSpPr>
        <p:spPr>
          <a:xfrm>
            <a:off x="7979545"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8" name="Google Shape;4028;p76"/>
          <p:cNvSpPr/>
          <p:nvPr/>
        </p:nvSpPr>
        <p:spPr>
          <a:xfrm>
            <a:off x="802252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9" name="Google Shape;4029;p76"/>
          <p:cNvSpPr/>
          <p:nvPr/>
        </p:nvSpPr>
        <p:spPr>
          <a:xfrm>
            <a:off x="806549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0" name="Google Shape;4030;p76"/>
          <p:cNvSpPr/>
          <p:nvPr/>
        </p:nvSpPr>
        <p:spPr>
          <a:xfrm>
            <a:off x="851605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1" name="Google Shape;4031;p76"/>
          <p:cNvSpPr/>
          <p:nvPr/>
        </p:nvSpPr>
        <p:spPr>
          <a:xfrm>
            <a:off x="855902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2" name="Google Shape;4032;p76"/>
          <p:cNvSpPr/>
          <p:nvPr/>
        </p:nvSpPr>
        <p:spPr>
          <a:xfrm>
            <a:off x="860200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3" name="Google Shape;4033;p76"/>
          <p:cNvSpPr/>
          <p:nvPr/>
        </p:nvSpPr>
        <p:spPr>
          <a:xfrm>
            <a:off x="9054436"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4" name="Google Shape;4034;p76"/>
          <p:cNvSpPr/>
          <p:nvPr/>
        </p:nvSpPr>
        <p:spPr>
          <a:xfrm>
            <a:off x="9097411"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5" name="Google Shape;4035;p76"/>
          <p:cNvSpPr/>
          <p:nvPr/>
        </p:nvSpPr>
        <p:spPr>
          <a:xfrm>
            <a:off x="9140386"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6" name="Google Shape;4036;p76"/>
          <p:cNvSpPr/>
          <p:nvPr/>
        </p:nvSpPr>
        <p:spPr>
          <a:xfrm>
            <a:off x="9601867"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7" name="Google Shape;4037;p76"/>
          <p:cNvSpPr/>
          <p:nvPr/>
        </p:nvSpPr>
        <p:spPr>
          <a:xfrm>
            <a:off x="9644842"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8" name="Google Shape;4038;p76"/>
          <p:cNvSpPr/>
          <p:nvPr/>
        </p:nvSpPr>
        <p:spPr>
          <a:xfrm>
            <a:off x="968781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9" name="Google Shape;4039;p76"/>
          <p:cNvSpPr/>
          <p:nvPr/>
        </p:nvSpPr>
        <p:spPr>
          <a:xfrm>
            <a:off x="10128259"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0" name="Google Shape;4040;p76"/>
          <p:cNvSpPr/>
          <p:nvPr/>
        </p:nvSpPr>
        <p:spPr>
          <a:xfrm>
            <a:off x="10171234"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1" name="Google Shape;4041;p76"/>
          <p:cNvSpPr/>
          <p:nvPr/>
        </p:nvSpPr>
        <p:spPr>
          <a:xfrm>
            <a:off x="10214209"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2" name="Google Shape;4042;p76"/>
          <p:cNvSpPr/>
          <p:nvPr/>
        </p:nvSpPr>
        <p:spPr>
          <a:xfrm>
            <a:off x="1066547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3" name="Google Shape;4043;p76"/>
          <p:cNvSpPr/>
          <p:nvPr/>
        </p:nvSpPr>
        <p:spPr>
          <a:xfrm>
            <a:off x="1070845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4" name="Google Shape;4044;p76"/>
          <p:cNvSpPr/>
          <p:nvPr/>
        </p:nvSpPr>
        <p:spPr>
          <a:xfrm>
            <a:off x="1075142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5" name="Google Shape;4045;p76"/>
          <p:cNvSpPr/>
          <p:nvPr/>
        </p:nvSpPr>
        <p:spPr>
          <a:xfrm>
            <a:off x="3655897"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6" name="Google Shape;4046;p76"/>
          <p:cNvSpPr/>
          <p:nvPr/>
        </p:nvSpPr>
        <p:spPr>
          <a:xfrm>
            <a:off x="3698872"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7" name="Google Shape;4047;p76"/>
          <p:cNvSpPr/>
          <p:nvPr/>
        </p:nvSpPr>
        <p:spPr>
          <a:xfrm>
            <a:off x="3741847"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8" name="Google Shape;4048;p76"/>
          <p:cNvSpPr/>
          <p:nvPr/>
        </p:nvSpPr>
        <p:spPr>
          <a:xfrm>
            <a:off x="313686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9" name="Google Shape;4049;p76"/>
          <p:cNvSpPr/>
          <p:nvPr/>
        </p:nvSpPr>
        <p:spPr>
          <a:xfrm>
            <a:off x="317984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0" name="Google Shape;4050;p76"/>
          <p:cNvSpPr/>
          <p:nvPr/>
        </p:nvSpPr>
        <p:spPr>
          <a:xfrm>
            <a:off x="322281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1" name="Google Shape;4051;p76"/>
          <p:cNvSpPr/>
          <p:nvPr/>
        </p:nvSpPr>
        <p:spPr>
          <a:xfrm>
            <a:off x="2623963"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2" name="Google Shape;4052;p76"/>
          <p:cNvSpPr/>
          <p:nvPr/>
        </p:nvSpPr>
        <p:spPr>
          <a:xfrm>
            <a:off x="2666938"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3" name="Google Shape;4053;p76"/>
          <p:cNvSpPr/>
          <p:nvPr/>
        </p:nvSpPr>
        <p:spPr>
          <a:xfrm>
            <a:off x="2709913"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4" name="Google Shape;4054;p76"/>
          <p:cNvSpPr/>
          <p:nvPr/>
        </p:nvSpPr>
        <p:spPr>
          <a:xfrm>
            <a:off x="207791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5" name="Google Shape;4055;p76"/>
          <p:cNvSpPr/>
          <p:nvPr/>
        </p:nvSpPr>
        <p:spPr>
          <a:xfrm>
            <a:off x="212089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6" name="Google Shape;4056;p76"/>
          <p:cNvSpPr/>
          <p:nvPr/>
        </p:nvSpPr>
        <p:spPr>
          <a:xfrm>
            <a:off x="216386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7" name="Google Shape;4057;p76"/>
          <p:cNvSpPr/>
          <p:nvPr/>
        </p:nvSpPr>
        <p:spPr>
          <a:xfrm>
            <a:off x="154078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8" name="Google Shape;4058;p76"/>
          <p:cNvSpPr/>
          <p:nvPr/>
        </p:nvSpPr>
        <p:spPr>
          <a:xfrm>
            <a:off x="158376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9" name="Google Shape;4059;p76"/>
          <p:cNvSpPr/>
          <p:nvPr/>
        </p:nvSpPr>
        <p:spPr>
          <a:xfrm>
            <a:off x="162673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0" name="Google Shape;4060;p76"/>
          <p:cNvSpPr/>
          <p:nvPr/>
        </p:nvSpPr>
        <p:spPr>
          <a:xfrm>
            <a:off x="101930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1" name="Google Shape;4061;p76"/>
          <p:cNvSpPr/>
          <p:nvPr/>
        </p:nvSpPr>
        <p:spPr>
          <a:xfrm>
            <a:off x="106228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2" name="Google Shape;4062;p76"/>
          <p:cNvSpPr/>
          <p:nvPr/>
        </p:nvSpPr>
        <p:spPr>
          <a:xfrm>
            <a:off x="1105260"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3" name="Google Shape;4063;p76"/>
          <p:cNvSpPr/>
          <p:nvPr/>
        </p:nvSpPr>
        <p:spPr>
          <a:xfrm>
            <a:off x="482050"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4" name="Google Shape;4064;p76"/>
          <p:cNvSpPr/>
          <p:nvPr/>
        </p:nvSpPr>
        <p:spPr>
          <a:xfrm>
            <a:off x="52502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5" name="Google Shape;4065;p76"/>
          <p:cNvSpPr/>
          <p:nvPr/>
        </p:nvSpPr>
        <p:spPr>
          <a:xfrm>
            <a:off x="568001" y="520974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6" name="Google Shape;4066;p76"/>
          <p:cNvSpPr txBox="1"/>
          <p:nvPr/>
        </p:nvSpPr>
        <p:spPr>
          <a:xfrm>
            <a:off x="4259304" y="513687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0"/>
        <p:cNvGrpSpPr/>
        <p:nvPr/>
      </p:nvGrpSpPr>
      <p:grpSpPr>
        <a:xfrm>
          <a:off x="0" y="0"/>
          <a:ext cx="0" cy="0"/>
          <a:chOff x="0" y="0"/>
          <a:chExt cx="0" cy="0"/>
        </a:xfrm>
      </p:grpSpPr>
      <p:sp>
        <p:nvSpPr>
          <p:cNvPr id="4071" name="Google Shape;4071;p77"/>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1600"/>
              <a:buNone/>
            </a:pPr>
            <a:endParaRPr/>
          </a:p>
        </p:txBody>
      </p:sp>
      <p:sp>
        <p:nvSpPr>
          <p:cNvPr id="4072" name="Google Shape;4072;p7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endParaRPr sz="2340"/>
          </a:p>
        </p:txBody>
      </p:sp>
      <p:sp>
        <p:nvSpPr>
          <p:cNvPr id="4073" name="Google Shape;4073;p77"/>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4074" name="Google Shape;4074;p77"/>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34</a:t>
            </a:fld>
            <a:endParaRPr/>
          </a:p>
        </p:txBody>
      </p:sp>
      <p:pic>
        <p:nvPicPr>
          <p:cNvPr id="4075" name="Google Shape;4075;p77"/>
          <p:cNvPicPr preferRelativeResize="0"/>
          <p:nvPr/>
        </p:nvPicPr>
        <p:blipFill rotWithShape="1">
          <a:blip r:embed="rId3">
            <a:alphaModFix/>
          </a:blip>
          <a:srcRect t="15651"/>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spTree>
    <p:extLst>
      <p:ext uri="{BB962C8B-B14F-4D97-AF65-F5344CB8AC3E}">
        <p14:creationId xmlns:p14="http://schemas.microsoft.com/office/powerpoint/2010/main" val="24237205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pic>
        <p:nvPicPr>
          <p:cNvPr id="6" name="Picture 5" descr="global-gesture-recognition-market-report-published-by-variant-market-research-1-638.jpg"/>
          <p:cNvPicPr>
            <a:picLocks noChangeAspect="1"/>
          </p:cNvPicPr>
          <p:nvPr/>
        </p:nvPicPr>
        <p:blipFill rotWithShape="1">
          <a:blip r:embed="rId4">
            <a:extLst>
              <a:ext uri="{28A0092B-C50C-407E-A947-70E740481C1C}">
                <a14:useLocalDpi xmlns:a14="http://schemas.microsoft.com/office/drawing/2010/main" val="0"/>
              </a:ext>
            </a:extLst>
          </a:blip>
          <a:srcRect t="28328" r="5466" b="27838"/>
          <a:stretch/>
        </p:blipFill>
        <p:spPr>
          <a:xfrm>
            <a:off x="7009437" y="1658220"/>
            <a:ext cx="4684724" cy="2812180"/>
          </a:xfrm>
          <a:prstGeom prst="rect">
            <a:avLst/>
          </a:prstGeom>
        </p:spPr>
      </p:pic>
      <p:sp>
        <p:nvSpPr>
          <p:cNvPr id="2" name="TextBox 1"/>
          <p:cNvSpPr txBox="1"/>
          <p:nvPr/>
        </p:nvSpPr>
        <p:spPr>
          <a:xfrm>
            <a:off x="589280" y="1127760"/>
            <a:ext cx="8174033" cy="523220"/>
          </a:xfrm>
          <a:prstGeom prst="rect">
            <a:avLst/>
          </a:prstGeom>
          <a:noFill/>
        </p:spPr>
        <p:txBody>
          <a:bodyPr wrap="none" rtlCol="0">
            <a:spAutoFit/>
          </a:bodyPr>
          <a:lstStyle/>
          <a:p>
            <a:pPr marL="285750" indent="-285750">
              <a:buFontTx/>
              <a:buChar char="-"/>
            </a:pPr>
            <a:r>
              <a:rPr lang="en-US" dirty="0" smtClean="0"/>
              <a:t>Gesture recognition technology can be integrated in perceptual user interfaces</a:t>
            </a:r>
          </a:p>
          <a:p>
            <a:pPr marL="285750" indent="-285750">
              <a:buFontTx/>
              <a:buChar char="-"/>
            </a:pPr>
            <a:r>
              <a:rPr lang="en-GB" dirty="0">
                <a:solidFill>
                  <a:schemeClr val="bg2"/>
                </a:solidFill>
              </a:rPr>
              <a:t>It can refer to any non-verbal </a:t>
            </a:r>
            <a:r>
              <a:rPr lang="en-GB" dirty="0" smtClean="0">
                <a:solidFill>
                  <a:schemeClr val="bg2"/>
                </a:solidFill>
              </a:rPr>
              <a:t>communication </a:t>
            </a:r>
            <a:r>
              <a:rPr lang="en-GB" dirty="0">
                <a:solidFill>
                  <a:schemeClr val="bg2"/>
                </a:solidFill>
              </a:rPr>
              <a:t>that is intended to communicate a specific massage</a:t>
            </a:r>
            <a:endParaRPr lang="en-US" dirty="0"/>
          </a:p>
        </p:txBody>
      </p:sp>
    </p:spTree>
    <p:extLst>
      <p:ext uri="{BB962C8B-B14F-4D97-AF65-F5344CB8AC3E}">
        <p14:creationId xmlns:p14="http://schemas.microsoft.com/office/powerpoint/2010/main" val="26108508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pic>
        <p:nvPicPr>
          <p:cNvPr id="6" name="Picture 5" descr="global-gesture-recognition-market-report-published-by-variant-market-research-1-638.jpg"/>
          <p:cNvPicPr>
            <a:picLocks noChangeAspect="1"/>
          </p:cNvPicPr>
          <p:nvPr/>
        </p:nvPicPr>
        <p:blipFill rotWithShape="1">
          <a:blip r:embed="rId4">
            <a:extLst>
              <a:ext uri="{28A0092B-C50C-407E-A947-70E740481C1C}">
                <a14:useLocalDpi xmlns:a14="http://schemas.microsoft.com/office/drawing/2010/main" val="0"/>
              </a:ext>
            </a:extLst>
          </a:blip>
          <a:srcRect t="28328" r="5466" b="27838"/>
          <a:stretch/>
        </p:blipFill>
        <p:spPr>
          <a:xfrm>
            <a:off x="7009437" y="1658220"/>
            <a:ext cx="4684724" cy="2812180"/>
          </a:xfrm>
          <a:prstGeom prst="rect">
            <a:avLst/>
          </a:prstGeom>
        </p:spPr>
      </p:pic>
      <p:pic>
        <p:nvPicPr>
          <p:cNvPr id="3" name="Picture 2" descr="gesture_ca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920" y="1991360"/>
            <a:ext cx="3429673" cy="1941195"/>
          </a:xfrm>
          <a:prstGeom prst="rect">
            <a:avLst/>
          </a:prstGeom>
        </p:spPr>
      </p:pic>
      <p:pic>
        <p:nvPicPr>
          <p:cNvPr id="4" name="Picture 3" descr="gesture_g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0" y="4693920"/>
            <a:ext cx="3576319" cy="2011679"/>
          </a:xfrm>
          <a:prstGeom prst="rect">
            <a:avLst/>
          </a:prstGeom>
        </p:spPr>
      </p:pic>
      <p:pic>
        <p:nvPicPr>
          <p:cNvPr id="5" name="Picture 4" descr="gesture_medi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880" y="4328160"/>
            <a:ext cx="2810933" cy="2108200"/>
          </a:xfrm>
          <a:prstGeom prst="rect">
            <a:avLst/>
          </a:prstGeom>
        </p:spPr>
      </p:pic>
      <p:pic>
        <p:nvPicPr>
          <p:cNvPr id="7" name="Picture 6" descr="gesture_medicin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3040" y="4785360"/>
            <a:ext cx="3338285" cy="1869440"/>
          </a:xfrm>
          <a:prstGeom prst="rect">
            <a:avLst/>
          </a:prstGeom>
        </p:spPr>
      </p:pic>
      <p:sp>
        <p:nvSpPr>
          <p:cNvPr id="2" name="TextBox 1"/>
          <p:cNvSpPr txBox="1"/>
          <p:nvPr/>
        </p:nvSpPr>
        <p:spPr>
          <a:xfrm>
            <a:off x="589280" y="1127760"/>
            <a:ext cx="8174033" cy="523220"/>
          </a:xfrm>
          <a:prstGeom prst="rect">
            <a:avLst/>
          </a:prstGeom>
          <a:noFill/>
        </p:spPr>
        <p:txBody>
          <a:bodyPr wrap="none" rtlCol="0">
            <a:spAutoFit/>
          </a:bodyPr>
          <a:lstStyle/>
          <a:p>
            <a:pPr marL="285750" indent="-285750">
              <a:buFontTx/>
              <a:buChar char="-"/>
            </a:pPr>
            <a:r>
              <a:rPr lang="en-US" dirty="0" smtClean="0"/>
              <a:t>Gesture recognition technology can be integrated in perceptual user interfaces</a:t>
            </a:r>
          </a:p>
          <a:p>
            <a:pPr marL="285750" indent="-285750">
              <a:buFontTx/>
              <a:buChar char="-"/>
            </a:pPr>
            <a:r>
              <a:rPr lang="en-GB" dirty="0">
                <a:solidFill>
                  <a:schemeClr val="bg2"/>
                </a:solidFill>
              </a:rPr>
              <a:t>It can refer to any non-verbal </a:t>
            </a:r>
            <a:r>
              <a:rPr lang="en-GB" dirty="0" smtClean="0">
                <a:solidFill>
                  <a:schemeClr val="bg2"/>
                </a:solidFill>
              </a:rPr>
              <a:t>communication </a:t>
            </a:r>
            <a:r>
              <a:rPr lang="en-GB" dirty="0">
                <a:solidFill>
                  <a:schemeClr val="bg2"/>
                </a:solidFill>
              </a:rPr>
              <a:t>that is intended to communicate a specific massage</a:t>
            </a:r>
            <a:endParaRPr lang="en-US" dirty="0"/>
          </a:p>
        </p:txBody>
      </p:sp>
    </p:spTree>
    <p:extLst>
      <p:ext uri="{BB962C8B-B14F-4D97-AF65-F5344CB8AC3E}">
        <p14:creationId xmlns:p14="http://schemas.microsoft.com/office/powerpoint/2010/main" val="31456118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POSTURE (Static)</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532" name="Google Shape;532;p53"/>
          <p:cNvSpPr txBox="1"/>
          <p:nvPr/>
        </p:nvSpPr>
        <p:spPr>
          <a:xfrm>
            <a:off x="669798" y="4217222"/>
            <a:ext cx="1097777" cy="225757"/>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olidFill>
                  <a:schemeClr val="bg2"/>
                </a:solidFill>
                <a:sym typeface="Arial"/>
              </a:rPr>
              <a:t>Label= right</a:t>
            </a:r>
            <a:endParaRPr dirty="0">
              <a:solidFill>
                <a:schemeClr val="bg2"/>
              </a:solidFill>
            </a:endParaRPr>
          </a:p>
        </p:txBody>
      </p:sp>
      <p:sp>
        <p:nvSpPr>
          <p:cNvPr id="901" name="Google Shape;901;p53"/>
          <p:cNvSpPr txBox="1"/>
          <p:nvPr/>
        </p:nvSpPr>
        <p:spPr>
          <a:xfrm>
            <a:off x="325120" y="1120561"/>
            <a:ext cx="5323840" cy="154135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dirty="0" smtClean="0">
                <a:solidFill>
                  <a:schemeClr val="accent5"/>
                </a:solidFill>
              </a:rPr>
              <a:t>- P</a:t>
            </a:r>
            <a:r>
              <a:rPr lang="en-GB" sz="1400" dirty="0" smtClean="0">
                <a:solidFill>
                  <a:schemeClr val="accent5"/>
                </a:solidFill>
                <a:latin typeface="Arial"/>
                <a:ea typeface="Arial"/>
                <a:cs typeface="Arial"/>
                <a:sym typeface="Arial"/>
              </a:rPr>
              <a:t>ostures is an image consist of x/y  coordinates of human body joints. </a:t>
            </a:r>
          </a:p>
          <a:p>
            <a:pPr marL="0" marR="0" lvl="0" indent="0" algn="l" rtl="0">
              <a:spcBef>
                <a:spcPts val="0"/>
              </a:spcBef>
              <a:spcAft>
                <a:spcPts val="0"/>
              </a:spcAft>
              <a:buNone/>
            </a:pPr>
            <a:endParaRPr lang="en-GB" dirty="0">
              <a:solidFill>
                <a:schemeClr val="accent5"/>
              </a:solidFill>
            </a:endParaRPr>
          </a:p>
          <a:p>
            <a:pPr marR="0" lvl="0" algn="l" rtl="0">
              <a:spcBef>
                <a:spcPts val="0"/>
              </a:spcBef>
              <a:spcAft>
                <a:spcPts val="0"/>
              </a:spcAft>
            </a:pPr>
            <a:r>
              <a:rPr lang="en-GB" sz="1400" dirty="0" smtClean="0">
                <a:solidFill>
                  <a:schemeClr val="accent5"/>
                </a:solidFill>
                <a:latin typeface="Arial"/>
                <a:ea typeface="Arial"/>
                <a:cs typeface="Arial"/>
                <a:sym typeface="Arial"/>
              </a:rPr>
              <a:t>- Since it is static it is  simple to handle and live predictions are faster. It can be used as simple command in conceptual user interfaces. </a:t>
            </a:r>
            <a:endParaRPr lang="en-GB" dirty="0" smtClean="0">
              <a:solidFill>
                <a:schemeClr val="accent5"/>
              </a:solidFill>
            </a:endParaRPr>
          </a:p>
          <a:p>
            <a:pPr marL="285750" marR="0" lvl="0" indent="-285750" algn="l" rtl="0">
              <a:spcBef>
                <a:spcPts val="0"/>
              </a:spcBef>
              <a:spcAft>
                <a:spcPts val="0"/>
              </a:spcAft>
              <a:buFontTx/>
              <a:buChar char="-"/>
            </a:pPr>
            <a:endParaRPr lang="en-GB" sz="1400" dirty="0" smtClean="0">
              <a:solidFill>
                <a:schemeClr val="accent5"/>
              </a:solidFill>
              <a:latin typeface="Arial"/>
              <a:ea typeface="Arial"/>
              <a:cs typeface="Arial"/>
              <a:sym typeface="Arial"/>
            </a:endParaRPr>
          </a:p>
          <a:p>
            <a:pPr marL="0" marR="0" lvl="0" indent="0" algn="l" rtl="0">
              <a:spcBef>
                <a:spcPts val="0"/>
              </a:spcBef>
              <a:spcAft>
                <a:spcPts val="0"/>
              </a:spcAft>
              <a:buNone/>
            </a:pPr>
            <a:endParaRPr lang="en-GB" dirty="0">
              <a:solidFill>
                <a:schemeClr val="accent5"/>
              </a:solidFill>
            </a:endParaRPr>
          </a:p>
          <a:p>
            <a:pPr marL="0" marR="0" lvl="0" indent="0" algn="l" rtl="0">
              <a:spcBef>
                <a:spcPts val="0"/>
              </a:spcBef>
              <a:spcAft>
                <a:spcPts val="0"/>
              </a:spcAft>
              <a:buNone/>
            </a:pPr>
            <a:endParaRPr lang="en-GB" sz="1400" b="1" dirty="0" smtClean="0">
              <a:solidFill>
                <a:schemeClr val="accent5"/>
              </a:solidFill>
              <a:latin typeface="Arial"/>
              <a:ea typeface="Arial"/>
              <a:cs typeface="Arial"/>
              <a:sym typeface="Arial"/>
            </a:endParaRPr>
          </a:p>
        </p:txBody>
      </p:sp>
      <p:pic>
        <p:nvPicPr>
          <p:cNvPr id="3" name="Picture 2" descr="pos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557" y="834508"/>
            <a:ext cx="4152027" cy="4696555"/>
          </a:xfrm>
          <a:prstGeom prst="rect">
            <a:avLst/>
          </a:prstGeom>
        </p:spPr>
      </p:pic>
      <p:sp>
        <p:nvSpPr>
          <p:cNvPr id="342" name="Google Shape;532;p53"/>
          <p:cNvSpPr txBox="1"/>
          <p:nvPr/>
        </p:nvSpPr>
        <p:spPr>
          <a:xfrm>
            <a:off x="538480" y="4569005"/>
            <a:ext cx="2570480" cy="26715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olidFill>
                  <a:schemeClr val="bg2"/>
                </a:solidFill>
                <a:sym typeface="Arial"/>
              </a:rPr>
              <a:t>features= </a:t>
            </a:r>
            <a:r>
              <a:rPr lang="en-GB" sz="1200" dirty="0" smtClean="0">
                <a:solidFill>
                  <a:schemeClr val="bg2"/>
                </a:solidFill>
              </a:rPr>
              <a:t>x</a:t>
            </a:r>
            <a:r>
              <a:rPr lang="en-GB" sz="1200" baseline="-25000" dirty="0" smtClean="0">
                <a:solidFill>
                  <a:schemeClr val="bg2"/>
                </a:solidFill>
              </a:rPr>
              <a:t>i </a:t>
            </a:r>
            <a:r>
              <a:rPr lang="en-GB" sz="1200" dirty="0" smtClean="0">
                <a:solidFill>
                  <a:schemeClr val="bg2"/>
                </a:solidFill>
                <a:sym typeface="Arial"/>
              </a:rPr>
              <a:t>,</a:t>
            </a:r>
            <a:r>
              <a:rPr lang="en-GB" sz="1200" dirty="0" err="1" smtClean="0">
                <a:solidFill>
                  <a:schemeClr val="bg2"/>
                </a:solidFill>
                <a:sym typeface="Arial"/>
              </a:rPr>
              <a:t>y</a:t>
            </a:r>
            <a:r>
              <a:rPr lang="en-GB" sz="1200" baseline="-25000" dirty="0" err="1" smtClean="0">
                <a:solidFill>
                  <a:schemeClr val="bg2"/>
                </a:solidFill>
                <a:sym typeface="Arial"/>
              </a:rPr>
              <a:t>i</a:t>
            </a:r>
            <a:r>
              <a:rPr lang="en-GB" sz="1200" dirty="0" smtClean="0">
                <a:solidFill>
                  <a:schemeClr val="bg2"/>
                </a:solidFill>
                <a:sym typeface="Arial"/>
              </a:rPr>
              <a:t> , </a:t>
            </a:r>
            <a:r>
              <a:rPr lang="en-GB" sz="1200" dirty="0" err="1" smtClean="0">
                <a:solidFill>
                  <a:schemeClr val="bg2"/>
                </a:solidFill>
                <a:sym typeface="Arial"/>
              </a:rPr>
              <a:t>i</a:t>
            </a:r>
            <a:r>
              <a:rPr lang="en-GB" sz="1200" dirty="0" smtClean="0">
                <a:solidFill>
                  <a:schemeClr val="bg2"/>
                </a:solidFill>
                <a:sym typeface="Arial"/>
              </a:rPr>
              <a:t> = body joints</a:t>
            </a:r>
            <a:endParaRPr b="1" dirty="0">
              <a:solidFill>
                <a:schemeClr val="bg2"/>
              </a:solidFill>
            </a:endParaRPr>
          </a:p>
        </p:txBody>
      </p:sp>
      <p:grpSp>
        <p:nvGrpSpPr>
          <p:cNvPr id="329" name="Group 328"/>
          <p:cNvGrpSpPr/>
          <p:nvPr/>
        </p:nvGrpSpPr>
        <p:grpSpPr>
          <a:xfrm>
            <a:off x="640128" y="2367280"/>
            <a:ext cx="2661872" cy="1733013"/>
            <a:chOff x="4480608" y="2505176"/>
            <a:chExt cx="1409030" cy="975357"/>
          </a:xfrm>
        </p:grpSpPr>
        <p:sp>
          <p:nvSpPr>
            <p:cNvPr id="362" name="Google Shape;2372;p73"/>
            <p:cNvSpPr/>
            <p:nvPr/>
          </p:nvSpPr>
          <p:spPr>
            <a:xfrm>
              <a:off x="4480608" y="2763519"/>
              <a:ext cx="528272" cy="307907"/>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363" name="Google Shape;2549;p73"/>
            <p:cNvCxnSpPr/>
            <p:nvPr/>
          </p:nvCxnSpPr>
          <p:spPr>
            <a:xfrm>
              <a:off x="53315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364" name="Google Shape;2550;p73"/>
            <p:cNvCxnSpPr/>
            <p:nvPr/>
          </p:nvCxnSpPr>
          <p:spPr>
            <a:xfrm rot="10800000" flipH="1">
              <a:off x="53056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65" name="Google Shape;2551;p73"/>
            <p:cNvCxnSpPr/>
            <p:nvPr/>
          </p:nvCxnSpPr>
          <p:spPr>
            <a:xfrm rot="10800000" flipH="1">
              <a:off x="52748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66" name="Google Shape;2552;p73"/>
            <p:cNvCxnSpPr/>
            <p:nvPr/>
          </p:nvCxnSpPr>
          <p:spPr>
            <a:xfrm rot="10800000">
              <a:off x="53015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367" name="Google Shape;2553;p73"/>
            <p:cNvCxnSpPr/>
            <p:nvPr/>
          </p:nvCxnSpPr>
          <p:spPr>
            <a:xfrm rot="10800000">
              <a:off x="55258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68" name="Google Shape;2554;p73"/>
            <p:cNvCxnSpPr/>
            <p:nvPr/>
          </p:nvCxnSpPr>
          <p:spPr>
            <a:xfrm rot="10800000">
              <a:off x="55551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69" name="Google Shape;2555;p73"/>
            <p:cNvCxnSpPr/>
            <p:nvPr/>
          </p:nvCxnSpPr>
          <p:spPr>
            <a:xfrm rot="10800000" flipH="1">
              <a:off x="54318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70" name="Google Shape;2556;p73"/>
            <p:cNvCxnSpPr/>
            <p:nvPr/>
          </p:nvCxnSpPr>
          <p:spPr>
            <a:xfrm rot="10800000" flipH="1">
              <a:off x="52948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71" name="Google Shape;2557;p73"/>
            <p:cNvCxnSpPr/>
            <p:nvPr/>
          </p:nvCxnSpPr>
          <p:spPr>
            <a:xfrm rot="10800000">
              <a:off x="55550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72" name="Google Shape;2558;p73"/>
            <p:cNvCxnSpPr/>
            <p:nvPr/>
          </p:nvCxnSpPr>
          <p:spPr>
            <a:xfrm rot="10800000">
              <a:off x="55617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73" name="Google Shape;2559;p73"/>
            <p:cNvCxnSpPr/>
            <p:nvPr/>
          </p:nvCxnSpPr>
          <p:spPr>
            <a:xfrm rot="10800000" flipH="1">
              <a:off x="52935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74" name="Google Shape;2560;p73"/>
            <p:cNvCxnSpPr/>
            <p:nvPr/>
          </p:nvCxnSpPr>
          <p:spPr>
            <a:xfrm>
              <a:off x="54555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375" name="Google Shape;2561;p73"/>
            <p:cNvCxnSpPr/>
            <p:nvPr/>
          </p:nvCxnSpPr>
          <p:spPr>
            <a:xfrm rot="10800000" flipH="1">
              <a:off x="54425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76" name="Google Shape;2562;p73"/>
            <p:cNvCxnSpPr/>
            <p:nvPr/>
          </p:nvCxnSpPr>
          <p:spPr>
            <a:xfrm rot="10800000" flipH="1">
              <a:off x="53541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377" name="Google Shape;2563;p73"/>
            <p:cNvSpPr/>
            <p:nvPr/>
          </p:nvSpPr>
          <p:spPr>
            <a:xfrm>
              <a:off x="54712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2564;p73"/>
            <p:cNvSpPr/>
            <p:nvPr/>
          </p:nvSpPr>
          <p:spPr>
            <a:xfrm>
              <a:off x="53358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2565;p73"/>
            <p:cNvSpPr/>
            <p:nvPr/>
          </p:nvSpPr>
          <p:spPr>
            <a:xfrm>
              <a:off x="52781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0" name="Google Shape;2566;p73"/>
            <p:cNvSpPr/>
            <p:nvPr/>
          </p:nvSpPr>
          <p:spPr>
            <a:xfrm>
              <a:off x="54282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2567;p73"/>
            <p:cNvSpPr/>
            <p:nvPr/>
          </p:nvSpPr>
          <p:spPr>
            <a:xfrm>
              <a:off x="54405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2568;p73"/>
            <p:cNvSpPr/>
            <p:nvPr/>
          </p:nvSpPr>
          <p:spPr>
            <a:xfrm>
              <a:off x="55207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2569;p73"/>
            <p:cNvSpPr/>
            <p:nvPr/>
          </p:nvSpPr>
          <p:spPr>
            <a:xfrm>
              <a:off x="53125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2570;p73"/>
            <p:cNvSpPr/>
            <p:nvPr/>
          </p:nvSpPr>
          <p:spPr>
            <a:xfrm>
              <a:off x="55605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2571;p73"/>
            <p:cNvSpPr/>
            <p:nvPr/>
          </p:nvSpPr>
          <p:spPr>
            <a:xfrm>
              <a:off x="52866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2572;p73"/>
            <p:cNvSpPr/>
            <p:nvPr/>
          </p:nvSpPr>
          <p:spPr>
            <a:xfrm>
              <a:off x="55458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7" name="Google Shape;2573;p73"/>
            <p:cNvSpPr/>
            <p:nvPr/>
          </p:nvSpPr>
          <p:spPr>
            <a:xfrm>
              <a:off x="56238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8" name="Google Shape;2574;p73"/>
            <p:cNvSpPr/>
            <p:nvPr/>
          </p:nvSpPr>
          <p:spPr>
            <a:xfrm>
              <a:off x="55771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2575;p73"/>
            <p:cNvSpPr/>
            <p:nvPr/>
          </p:nvSpPr>
          <p:spPr>
            <a:xfrm>
              <a:off x="52890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2576;p73"/>
            <p:cNvSpPr/>
            <p:nvPr/>
          </p:nvSpPr>
          <p:spPr>
            <a:xfrm>
              <a:off x="52520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2577;p73"/>
            <p:cNvSpPr/>
            <p:nvPr/>
          </p:nvSpPr>
          <p:spPr>
            <a:xfrm>
              <a:off x="52937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2" name="Google Shape;2578;p73"/>
            <p:cNvCxnSpPr/>
            <p:nvPr/>
          </p:nvCxnSpPr>
          <p:spPr>
            <a:xfrm rot="10800000" flipH="1">
              <a:off x="55866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393" name="Google Shape;2579;p73"/>
            <p:cNvCxnSpPr/>
            <p:nvPr/>
          </p:nvCxnSpPr>
          <p:spPr>
            <a:xfrm rot="10800000" flipH="1">
              <a:off x="57430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394" name="Google Shape;2580;p73"/>
            <p:cNvSpPr/>
            <p:nvPr/>
          </p:nvSpPr>
          <p:spPr>
            <a:xfrm>
              <a:off x="57298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2581;p73"/>
            <p:cNvSpPr/>
            <p:nvPr/>
          </p:nvSpPr>
          <p:spPr>
            <a:xfrm>
              <a:off x="55805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6" name="Google Shape;2582;p73"/>
            <p:cNvCxnSpPr/>
            <p:nvPr/>
          </p:nvCxnSpPr>
          <p:spPr>
            <a:xfrm rot="10800000" flipH="1">
              <a:off x="52640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97" name="Google Shape;2583;p73"/>
            <p:cNvCxnSpPr/>
            <p:nvPr/>
          </p:nvCxnSpPr>
          <p:spPr>
            <a:xfrm rot="10800000" flipH="1">
              <a:off x="52346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398" name="Google Shape;2584;p73"/>
            <p:cNvSpPr/>
            <p:nvPr/>
          </p:nvSpPr>
          <p:spPr>
            <a:xfrm>
              <a:off x="52852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2585;p73"/>
            <p:cNvSpPr/>
            <p:nvPr/>
          </p:nvSpPr>
          <p:spPr>
            <a:xfrm>
              <a:off x="52584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2586;p73"/>
            <p:cNvSpPr/>
            <p:nvPr/>
          </p:nvSpPr>
          <p:spPr>
            <a:xfrm>
              <a:off x="52254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035328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GESTURE (Dynamic)</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735" name="Google Shape;735;p53"/>
          <p:cNvSpPr txBox="1"/>
          <p:nvPr/>
        </p:nvSpPr>
        <p:spPr>
          <a:xfrm flipH="1">
            <a:off x="792480" y="5201920"/>
            <a:ext cx="1280160" cy="5064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ym typeface="Arial"/>
              </a:rPr>
              <a:t>Label = right</a:t>
            </a:r>
            <a:endParaRPr dirty="0"/>
          </a:p>
        </p:txBody>
      </p:sp>
      <p:sp>
        <p:nvSpPr>
          <p:cNvPr id="902" name="Google Shape;902;p53"/>
          <p:cNvSpPr txBox="1"/>
          <p:nvPr/>
        </p:nvSpPr>
        <p:spPr>
          <a:xfrm>
            <a:off x="601982" y="1066800"/>
            <a:ext cx="6759954" cy="1879600"/>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FontTx/>
              <a:buChar char="-"/>
            </a:pPr>
            <a:r>
              <a:rPr lang="en-GB" sz="1400" dirty="0" smtClean="0">
                <a:solidFill>
                  <a:schemeClr val="accent5"/>
                </a:solidFill>
                <a:latin typeface="Arial"/>
                <a:ea typeface="Arial"/>
                <a:cs typeface="Arial"/>
                <a:sym typeface="Arial"/>
              </a:rPr>
              <a:t>On the other hand, gesture is a time record of a set consisting of poses.</a:t>
            </a:r>
          </a:p>
          <a:p>
            <a:pPr marL="0" marR="0" lvl="0" indent="0" algn="l" rtl="0">
              <a:spcBef>
                <a:spcPts val="0"/>
              </a:spcBef>
              <a:spcAft>
                <a:spcPts val="0"/>
              </a:spcAft>
              <a:buNone/>
            </a:pPr>
            <a:endParaRPr lang="en-GB" dirty="0">
              <a:solidFill>
                <a:schemeClr val="accent5"/>
              </a:solidFill>
            </a:endParaRPr>
          </a:p>
          <a:p>
            <a:pPr marL="0" marR="0" lvl="0" indent="0" algn="l" rtl="0">
              <a:spcBef>
                <a:spcPts val="0"/>
              </a:spcBef>
              <a:spcAft>
                <a:spcPts val="0"/>
              </a:spcAft>
              <a:buNone/>
            </a:pPr>
            <a:r>
              <a:rPr lang="en-GB" sz="1400" dirty="0" smtClean="0">
                <a:solidFill>
                  <a:schemeClr val="accent5"/>
                </a:solidFill>
                <a:latin typeface="Arial"/>
                <a:ea typeface="Arial"/>
                <a:cs typeface="Arial"/>
                <a:sym typeface="Arial"/>
              </a:rPr>
              <a:t> - For instance, we </a:t>
            </a:r>
            <a:r>
              <a:rPr lang="en-GB" sz="1400" dirty="0">
                <a:solidFill>
                  <a:schemeClr val="accent5"/>
                </a:solidFill>
                <a:latin typeface="Arial"/>
                <a:ea typeface="Arial"/>
                <a:cs typeface="Arial"/>
                <a:sym typeface="Arial"/>
              </a:rPr>
              <a:t>perform a movement, e.g. swinging </a:t>
            </a:r>
            <a:r>
              <a:rPr lang="en-GB" sz="1400" dirty="0" smtClean="0">
                <a:solidFill>
                  <a:schemeClr val="accent5"/>
                </a:solidFill>
                <a:latin typeface="Arial"/>
                <a:ea typeface="Arial"/>
                <a:cs typeface="Arial"/>
                <a:sym typeface="Arial"/>
              </a:rPr>
              <a:t>both of our arms </a:t>
            </a:r>
            <a:r>
              <a:rPr lang="en-GB" sz="1400" dirty="0">
                <a:solidFill>
                  <a:schemeClr val="accent5"/>
                </a:solidFill>
                <a:latin typeface="Arial"/>
                <a:ea typeface="Arial"/>
                <a:cs typeface="Arial"/>
                <a:sym typeface="Arial"/>
              </a:rPr>
              <a:t>from beside our hip to over our head. </a:t>
            </a:r>
            <a:endParaRPr lang="en-GB" sz="1400" dirty="0" smtClean="0">
              <a:solidFill>
                <a:schemeClr val="accent5"/>
              </a:solidFill>
              <a:latin typeface="Arial"/>
              <a:ea typeface="Arial"/>
              <a:cs typeface="Arial"/>
              <a:sym typeface="Arial"/>
            </a:endParaRPr>
          </a:p>
          <a:p>
            <a:pPr marL="0" marR="0" lvl="0" indent="0" algn="l" rtl="0">
              <a:spcBef>
                <a:spcPts val="0"/>
              </a:spcBef>
              <a:spcAft>
                <a:spcPts val="0"/>
              </a:spcAft>
              <a:buNone/>
            </a:pPr>
            <a:r>
              <a:rPr lang="en-GB" sz="1400" dirty="0" smtClean="0">
                <a:solidFill>
                  <a:schemeClr val="accent5"/>
                </a:solidFill>
                <a:latin typeface="Arial"/>
                <a:ea typeface="Arial"/>
                <a:cs typeface="Arial"/>
                <a:sym typeface="Arial"/>
              </a:rPr>
              <a:t>- Gesture allows </a:t>
            </a:r>
            <a:r>
              <a:rPr lang="en-GB" sz="1400" dirty="0">
                <a:solidFill>
                  <a:schemeClr val="accent5"/>
                </a:solidFill>
                <a:latin typeface="Arial"/>
                <a:ea typeface="Arial"/>
                <a:cs typeface="Arial"/>
                <a:sym typeface="Arial"/>
              </a:rPr>
              <a:t>us to be much more expressive (e.g. sign language of the deaf) than with postures – but it also more difficult to detect and interpret.</a:t>
            </a:r>
            <a:endParaRPr dirty="0"/>
          </a:p>
        </p:txBody>
      </p:sp>
      <p:grpSp>
        <p:nvGrpSpPr>
          <p:cNvPr id="5" name="Group 4"/>
          <p:cNvGrpSpPr/>
          <p:nvPr/>
        </p:nvGrpSpPr>
        <p:grpSpPr>
          <a:xfrm>
            <a:off x="1475858" y="3393438"/>
            <a:ext cx="5529374" cy="1929321"/>
            <a:chOff x="5478898" y="4592320"/>
            <a:chExt cx="5110295" cy="1683629"/>
          </a:xfrm>
        </p:grpSpPr>
        <p:sp>
          <p:nvSpPr>
            <p:cNvPr id="734" name="Google Shape;734;p53"/>
            <p:cNvSpPr/>
            <p:nvPr/>
          </p:nvSpPr>
          <p:spPr>
            <a:xfrm>
              <a:off x="5478898" y="511391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740" name="Google Shape;740;p53"/>
            <p:cNvCxnSpPr/>
            <p:nvPr/>
          </p:nvCxnSpPr>
          <p:spPr>
            <a:xfrm rot="10800000">
              <a:off x="7377462"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741" name="Google Shape;741;p53"/>
            <p:cNvCxnSpPr/>
            <p:nvPr/>
          </p:nvCxnSpPr>
          <p:spPr>
            <a:xfrm rot="10800000">
              <a:off x="7561834"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742" name="Google Shape;742;p53"/>
            <p:cNvCxnSpPr/>
            <p:nvPr/>
          </p:nvCxnSpPr>
          <p:spPr>
            <a:xfrm rot="10800000">
              <a:off x="7584855"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743" name="Google Shape;743;p53"/>
            <p:cNvCxnSpPr/>
            <p:nvPr/>
          </p:nvCxnSpPr>
          <p:spPr>
            <a:xfrm rot="10800000">
              <a:off x="7584823"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744" name="Google Shape;744;p53"/>
            <p:cNvCxnSpPr/>
            <p:nvPr/>
          </p:nvCxnSpPr>
          <p:spPr>
            <a:xfrm rot="10800000" flipH="1">
              <a:off x="7327082"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745" name="Google Shape;745;p53"/>
            <p:cNvCxnSpPr/>
            <p:nvPr/>
          </p:nvCxnSpPr>
          <p:spPr>
            <a:xfrm rot="10800000">
              <a:off x="7331237"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746" name="Google Shape;746;p53"/>
            <p:cNvCxnSpPr/>
            <p:nvPr/>
          </p:nvCxnSpPr>
          <p:spPr>
            <a:xfrm rot="10800000">
              <a:off x="7446002"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747" name="Google Shape;747;p53"/>
            <p:cNvCxnSpPr/>
            <p:nvPr/>
          </p:nvCxnSpPr>
          <p:spPr>
            <a:xfrm rot="10800000">
              <a:off x="7578149"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748" name="Google Shape;748;p53"/>
            <p:cNvCxnSpPr/>
            <p:nvPr/>
          </p:nvCxnSpPr>
          <p:spPr>
            <a:xfrm rot="10800000" flipH="1">
              <a:off x="7302310"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749" name="Google Shape;749;p53"/>
            <p:cNvCxnSpPr/>
            <p:nvPr/>
          </p:nvCxnSpPr>
          <p:spPr>
            <a:xfrm rot="10800000" flipH="1">
              <a:off x="7263292"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750" name="Google Shape;750;p53"/>
            <p:cNvCxnSpPr/>
            <p:nvPr/>
          </p:nvCxnSpPr>
          <p:spPr>
            <a:xfrm rot="10800000">
              <a:off x="7462632"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751" name="Google Shape;751;p53"/>
            <p:cNvCxnSpPr/>
            <p:nvPr/>
          </p:nvCxnSpPr>
          <p:spPr>
            <a:xfrm rot="10800000">
              <a:off x="7319780"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752" name="Google Shape;752;p53"/>
            <p:cNvCxnSpPr/>
            <p:nvPr/>
          </p:nvCxnSpPr>
          <p:spPr>
            <a:xfrm rot="10800000">
              <a:off x="7608161" y="5161013"/>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753" name="Google Shape;753;p53"/>
            <p:cNvCxnSpPr/>
            <p:nvPr/>
          </p:nvCxnSpPr>
          <p:spPr>
            <a:xfrm>
              <a:off x="7768169" y="5269347"/>
              <a:ext cx="112050" cy="83348"/>
            </a:xfrm>
            <a:prstGeom prst="straightConnector1">
              <a:avLst/>
            </a:prstGeom>
            <a:noFill/>
            <a:ln w="9525" cap="flat" cmpd="sng">
              <a:solidFill>
                <a:srgbClr val="7178FB"/>
              </a:solidFill>
              <a:prstDash val="solid"/>
              <a:round/>
              <a:headEnd type="none" w="sm" len="sm"/>
              <a:tailEnd type="none" w="sm" len="sm"/>
            </a:ln>
          </p:spPr>
        </p:cxnSp>
        <p:sp>
          <p:nvSpPr>
            <p:cNvPr id="754" name="Google Shape;754;p53"/>
            <p:cNvSpPr/>
            <p:nvPr/>
          </p:nvSpPr>
          <p:spPr>
            <a:xfrm flipH="1">
              <a:off x="7595072"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53"/>
            <p:cNvSpPr/>
            <p:nvPr/>
          </p:nvSpPr>
          <p:spPr>
            <a:xfrm flipH="1">
              <a:off x="7752051" y="526180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6" name="Google Shape;756;p53"/>
            <p:cNvSpPr/>
            <p:nvPr/>
          </p:nvSpPr>
          <p:spPr>
            <a:xfrm flipH="1">
              <a:off x="7883662" y="53507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7" name="Google Shape;757;p53"/>
            <p:cNvSpPr/>
            <p:nvPr/>
          </p:nvSpPr>
          <p:spPr>
            <a:xfrm flipH="1">
              <a:off x="7444959"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8" name="Google Shape;758;p53"/>
            <p:cNvSpPr/>
            <p:nvPr/>
          </p:nvSpPr>
          <p:spPr>
            <a:xfrm flipH="1">
              <a:off x="7432655"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9" name="Google Shape;759;p53"/>
            <p:cNvSpPr/>
            <p:nvPr/>
          </p:nvSpPr>
          <p:spPr>
            <a:xfrm flipH="1">
              <a:off x="7352399"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0" name="Google Shape;760;p53"/>
            <p:cNvSpPr/>
            <p:nvPr/>
          </p:nvSpPr>
          <p:spPr>
            <a:xfrm flipH="1">
              <a:off x="7560631"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1" name="Google Shape;761;p53"/>
            <p:cNvSpPr/>
            <p:nvPr/>
          </p:nvSpPr>
          <p:spPr>
            <a:xfrm flipH="1">
              <a:off x="7312640"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2" name="Google Shape;762;p53"/>
            <p:cNvSpPr/>
            <p:nvPr/>
          </p:nvSpPr>
          <p:spPr>
            <a:xfrm flipH="1">
              <a:off x="7586558"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p53"/>
            <p:cNvSpPr/>
            <p:nvPr/>
          </p:nvSpPr>
          <p:spPr>
            <a:xfrm flipH="1">
              <a:off x="7327281"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p53"/>
            <p:cNvSpPr/>
            <p:nvPr/>
          </p:nvSpPr>
          <p:spPr>
            <a:xfrm flipH="1">
              <a:off x="7249354"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p53"/>
            <p:cNvSpPr/>
            <p:nvPr/>
          </p:nvSpPr>
          <p:spPr>
            <a:xfrm flipH="1">
              <a:off x="7295976"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p53"/>
            <p:cNvSpPr/>
            <p:nvPr/>
          </p:nvSpPr>
          <p:spPr>
            <a:xfrm flipH="1">
              <a:off x="7584124"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7" name="Google Shape;767;p53"/>
            <p:cNvSpPr/>
            <p:nvPr/>
          </p:nvSpPr>
          <p:spPr>
            <a:xfrm flipH="1">
              <a:off x="7621122"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53"/>
            <p:cNvSpPr/>
            <p:nvPr/>
          </p:nvSpPr>
          <p:spPr>
            <a:xfrm flipH="1">
              <a:off x="7579421"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9" name="Google Shape;769;p53"/>
            <p:cNvSpPr/>
            <p:nvPr/>
          </p:nvSpPr>
          <p:spPr>
            <a:xfrm>
              <a:off x="7900459" y="514166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770" name="Google Shape;770;p53"/>
            <p:cNvCxnSpPr/>
            <p:nvPr/>
          </p:nvCxnSpPr>
          <p:spPr>
            <a:xfrm flipH="1">
              <a:off x="7286562" y="513888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771" name="Google Shape;771;p53"/>
            <p:cNvCxnSpPr/>
            <p:nvPr/>
          </p:nvCxnSpPr>
          <p:spPr>
            <a:xfrm flipH="1">
              <a:off x="7273463" y="5306762"/>
              <a:ext cx="6839" cy="153778"/>
            </a:xfrm>
            <a:prstGeom prst="straightConnector1">
              <a:avLst/>
            </a:prstGeom>
            <a:noFill/>
            <a:ln w="9525" cap="flat" cmpd="sng">
              <a:solidFill>
                <a:srgbClr val="1CB7E8"/>
              </a:solidFill>
              <a:prstDash val="solid"/>
              <a:round/>
              <a:headEnd type="none" w="sm" len="sm"/>
              <a:tailEnd type="none" w="sm" len="sm"/>
            </a:ln>
          </p:spPr>
        </p:cxnSp>
        <p:sp>
          <p:nvSpPr>
            <p:cNvPr id="772" name="Google Shape;772;p53"/>
            <p:cNvSpPr/>
            <p:nvPr/>
          </p:nvSpPr>
          <p:spPr>
            <a:xfrm flipH="1">
              <a:off x="7273463" y="529557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p53"/>
            <p:cNvSpPr/>
            <p:nvPr/>
          </p:nvSpPr>
          <p:spPr>
            <a:xfrm flipH="1">
              <a:off x="7257845" y="546945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p53"/>
            <p:cNvSpPr/>
            <p:nvPr/>
          </p:nvSpPr>
          <p:spPr>
            <a:xfrm flipH="1">
              <a:off x="7292629" y="51294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775" name="Google Shape;775;p53"/>
            <p:cNvCxnSpPr/>
            <p:nvPr/>
          </p:nvCxnSpPr>
          <p:spPr>
            <a:xfrm rot="10800000">
              <a:off x="6448349"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776" name="Google Shape;776;p53"/>
            <p:cNvCxnSpPr/>
            <p:nvPr/>
          </p:nvCxnSpPr>
          <p:spPr>
            <a:xfrm rot="10800000">
              <a:off x="6632721"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777" name="Google Shape;777;p53"/>
            <p:cNvCxnSpPr/>
            <p:nvPr/>
          </p:nvCxnSpPr>
          <p:spPr>
            <a:xfrm rot="10800000">
              <a:off x="6655742"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778" name="Google Shape;778;p53"/>
            <p:cNvCxnSpPr/>
            <p:nvPr/>
          </p:nvCxnSpPr>
          <p:spPr>
            <a:xfrm rot="10800000">
              <a:off x="6655710"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779" name="Google Shape;779;p53"/>
            <p:cNvCxnSpPr/>
            <p:nvPr/>
          </p:nvCxnSpPr>
          <p:spPr>
            <a:xfrm rot="10800000" flipH="1">
              <a:off x="6397969"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780" name="Google Shape;780;p53"/>
            <p:cNvCxnSpPr/>
            <p:nvPr/>
          </p:nvCxnSpPr>
          <p:spPr>
            <a:xfrm rot="10800000">
              <a:off x="6402124"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781" name="Google Shape;781;p53"/>
            <p:cNvCxnSpPr/>
            <p:nvPr/>
          </p:nvCxnSpPr>
          <p:spPr>
            <a:xfrm rot="10800000">
              <a:off x="6516889"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782" name="Google Shape;782;p53"/>
            <p:cNvCxnSpPr/>
            <p:nvPr/>
          </p:nvCxnSpPr>
          <p:spPr>
            <a:xfrm rot="10800000">
              <a:off x="6649036"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783" name="Google Shape;783;p53"/>
            <p:cNvCxnSpPr/>
            <p:nvPr/>
          </p:nvCxnSpPr>
          <p:spPr>
            <a:xfrm rot="10800000" flipH="1">
              <a:off x="6373197"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784" name="Google Shape;784;p53"/>
            <p:cNvCxnSpPr/>
            <p:nvPr/>
          </p:nvCxnSpPr>
          <p:spPr>
            <a:xfrm rot="10800000" flipH="1">
              <a:off x="6334179"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785" name="Google Shape;785;p53"/>
            <p:cNvCxnSpPr/>
            <p:nvPr/>
          </p:nvCxnSpPr>
          <p:spPr>
            <a:xfrm rot="10800000">
              <a:off x="6533519"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786" name="Google Shape;786;p53"/>
            <p:cNvCxnSpPr/>
            <p:nvPr/>
          </p:nvCxnSpPr>
          <p:spPr>
            <a:xfrm flipH="1">
              <a:off x="6362145" y="5130741"/>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787" name="Google Shape;787;p53"/>
            <p:cNvCxnSpPr/>
            <p:nvPr/>
          </p:nvCxnSpPr>
          <p:spPr>
            <a:xfrm flipH="1">
              <a:off x="6349046" y="5298619"/>
              <a:ext cx="6839" cy="153778"/>
            </a:xfrm>
            <a:prstGeom prst="straightConnector1">
              <a:avLst/>
            </a:prstGeom>
            <a:noFill/>
            <a:ln w="9525" cap="flat" cmpd="sng">
              <a:solidFill>
                <a:srgbClr val="1CB7E8"/>
              </a:solidFill>
              <a:prstDash val="solid"/>
              <a:round/>
              <a:headEnd type="none" w="sm" len="sm"/>
              <a:tailEnd type="none" w="sm" len="sm"/>
            </a:ln>
          </p:spPr>
        </p:cxnSp>
        <p:cxnSp>
          <p:nvCxnSpPr>
            <p:cNvPr id="788" name="Google Shape;788;p53"/>
            <p:cNvCxnSpPr/>
            <p:nvPr/>
          </p:nvCxnSpPr>
          <p:spPr>
            <a:xfrm rot="10800000">
              <a:off x="6390667"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789" name="Google Shape;789;p53"/>
            <p:cNvCxnSpPr/>
            <p:nvPr/>
          </p:nvCxnSpPr>
          <p:spPr>
            <a:xfrm rot="10800000">
              <a:off x="6679048" y="5161012"/>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790" name="Google Shape;790;p53"/>
            <p:cNvCxnSpPr/>
            <p:nvPr/>
          </p:nvCxnSpPr>
          <p:spPr>
            <a:xfrm rot="10800000">
              <a:off x="6705312" y="5297350"/>
              <a:ext cx="24416" cy="155047"/>
            </a:xfrm>
            <a:prstGeom prst="straightConnector1">
              <a:avLst/>
            </a:prstGeom>
            <a:noFill/>
            <a:ln w="9525" cap="flat" cmpd="sng">
              <a:solidFill>
                <a:srgbClr val="7178FB"/>
              </a:solidFill>
              <a:prstDash val="solid"/>
              <a:round/>
              <a:headEnd type="none" w="sm" len="sm"/>
              <a:tailEnd type="none" w="sm" len="sm"/>
            </a:ln>
          </p:spPr>
        </p:cxnSp>
        <p:sp>
          <p:nvSpPr>
            <p:cNvPr id="791" name="Google Shape;791;p53"/>
            <p:cNvSpPr/>
            <p:nvPr/>
          </p:nvSpPr>
          <p:spPr>
            <a:xfrm flipH="1">
              <a:off x="6349046" y="528743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p53"/>
            <p:cNvSpPr/>
            <p:nvPr/>
          </p:nvSpPr>
          <p:spPr>
            <a:xfrm flipH="1">
              <a:off x="6333428" y="546131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3" name="Google Shape;793;p53"/>
            <p:cNvSpPr/>
            <p:nvPr/>
          </p:nvSpPr>
          <p:spPr>
            <a:xfrm flipH="1">
              <a:off x="6368212" y="51212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4" name="Google Shape;794;p53"/>
            <p:cNvSpPr/>
            <p:nvPr/>
          </p:nvSpPr>
          <p:spPr>
            <a:xfrm flipH="1">
              <a:off x="6665959"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5" name="Google Shape;795;p53"/>
            <p:cNvSpPr/>
            <p:nvPr/>
          </p:nvSpPr>
          <p:spPr>
            <a:xfrm flipH="1">
              <a:off x="6692727" y="528017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p53"/>
            <p:cNvSpPr/>
            <p:nvPr/>
          </p:nvSpPr>
          <p:spPr>
            <a:xfrm flipH="1">
              <a:off x="6725750" y="54441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797" name="Google Shape;797;p53"/>
            <p:cNvGrpSpPr/>
            <p:nvPr/>
          </p:nvGrpSpPr>
          <p:grpSpPr>
            <a:xfrm flipH="1">
              <a:off x="6415652" y="5009407"/>
              <a:ext cx="148586" cy="121377"/>
              <a:chOff x="6801486" y="3057922"/>
              <a:chExt cx="148586" cy="121377"/>
            </a:xfrm>
          </p:grpSpPr>
          <p:cxnSp>
            <p:nvCxnSpPr>
              <p:cNvPr id="798" name="Google Shape;798;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799" name="Google Shape;799;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00" name="Google Shape;800;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1" name="Google Shape;801;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2" name="Google Shape;802;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03" name="Google Shape;803;p53"/>
            <p:cNvSpPr/>
            <p:nvPr/>
          </p:nvSpPr>
          <p:spPr>
            <a:xfrm flipH="1">
              <a:off x="6503542"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4" name="Google Shape;804;p53"/>
            <p:cNvSpPr/>
            <p:nvPr/>
          </p:nvSpPr>
          <p:spPr>
            <a:xfrm flipH="1">
              <a:off x="6423286"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5" name="Google Shape;805;p53"/>
            <p:cNvSpPr/>
            <p:nvPr/>
          </p:nvSpPr>
          <p:spPr>
            <a:xfrm flipH="1">
              <a:off x="6631518"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6" name="Google Shape;806;p53"/>
            <p:cNvSpPr/>
            <p:nvPr/>
          </p:nvSpPr>
          <p:spPr>
            <a:xfrm flipH="1">
              <a:off x="6383527"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7" name="Google Shape;807;p53"/>
            <p:cNvSpPr/>
            <p:nvPr/>
          </p:nvSpPr>
          <p:spPr>
            <a:xfrm flipH="1">
              <a:off x="6657445"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8" name="Google Shape;808;p53"/>
            <p:cNvSpPr/>
            <p:nvPr/>
          </p:nvSpPr>
          <p:spPr>
            <a:xfrm flipH="1">
              <a:off x="6398168"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9" name="Google Shape;809;p53"/>
            <p:cNvSpPr/>
            <p:nvPr/>
          </p:nvSpPr>
          <p:spPr>
            <a:xfrm flipH="1">
              <a:off x="6320241"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0" name="Google Shape;810;p53"/>
            <p:cNvSpPr/>
            <p:nvPr/>
          </p:nvSpPr>
          <p:spPr>
            <a:xfrm flipH="1">
              <a:off x="6366863"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1" name="Google Shape;811;p53"/>
            <p:cNvSpPr/>
            <p:nvPr/>
          </p:nvSpPr>
          <p:spPr>
            <a:xfrm flipH="1">
              <a:off x="6655011"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2" name="Google Shape;812;p53"/>
            <p:cNvSpPr/>
            <p:nvPr/>
          </p:nvSpPr>
          <p:spPr>
            <a:xfrm flipH="1">
              <a:off x="6692009"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p53"/>
            <p:cNvSpPr/>
            <p:nvPr/>
          </p:nvSpPr>
          <p:spPr>
            <a:xfrm flipH="1">
              <a:off x="6650308"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p53"/>
            <p:cNvSpPr/>
            <p:nvPr/>
          </p:nvSpPr>
          <p:spPr>
            <a:xfrm rot="2485111">
              <a:off x="6805795" y="5205703"/>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15" name="Google Shape;815;p53"/>
            <p:cNvCxnSpPr/>
            <p:nvPr/>
          </p:nvCxnSpPr>
          <p:spPr>
            <a:xfrm rot="10800000">
              <a:off x="8619920"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816" name="Google Shape;816;p53"/>
            <p:cNvCxnSpPr/>
            <p:nvPr/>
          </p:nvCxnSpPr>
          <p:spPr>
            <a:xfrm rot="10800000">
              <a:off x="8804292"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817" name="Google Shape;817;p53"/>
            <p:cNvCxnSpPr/>
            <p:nvPr/>
          </p:nvCxnSpPr>
          <p:spPr>
            <a:xfrm rot="10800000">
              <a:off x="8827313"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818" name="Google Shape;818;p53"/>
            <p:cNvCxnSpPr/>
            <p:nvPr/>
          </p:nvCxnSpPr>
          <p:spPr>
            <a:xfrm rot="10800000">
              <a:off x="8827281"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819" name="Google Shape;819;p53"/>
            <p:cNvCxnSpPr/>
            <p:nvPr/>
          </p:nvCxnSpPr>
          <p:spPr>
            <a:xfrm rot="10800000" flipH="1">
              <a:off x="8569540"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820" name="Google Shape;820;p53"/>
            <p:cNvCxnSpPr/>
            <p:nvPr/>
          </p:nvCxnSpPr>
          <p:spPr>
            <a:xfrm rot="10800000">
              <a:off x="8573695"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821" name="Google Shape;821;p53"/>
            <p:cNvCxnSpPr/>
            <p:nvPr/>
          </p:nvCxnSpPr>
          <p:spPr>
            <a:xfrm rot="10800000">
              <a:off x="8688460"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822" name="Google Shape;822;p53"/>
            <p:cNvCxnSpPr/>
            <p:nvPr/>
          </p:nvCxnSpPr>
          <p:spPr>
            <a:xfrm rot="10800000">
              <a:off x="8820607"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823" name="Google Shape;823;p53"/>
            <p:cNvCxnSpPr/>
            <p:nvPr/>
          </p:nvCxnSpPr>
          <p:spPr>
            <a:xfrm rot="10800000" flipH="1">
              <a:off x="8544768"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824" name="Google Shape;824;p53"/>
            <p:cNvCxnSpPr/>
            <p:nvPr/>
          </p:nvCxnSpPr>
          <p:spPr>
            <a:xfrm rot="10800000" flipH="1">
              <a:off x="8505750"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825" name="Google Shape;825;p53"/>
            <p:cNvCxnSpPr/>
            <p:nvPr/>
          </p:nvCxnSpPr>
          <p:spPr>
            <a:xfrm rot="10800000">
              <a:off x="8705090"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826" name="Google Shape;826;p53"/>
            <p:cNvCxnSpPr/>
            <p:nvPr/>
          </p:nvCxnSpPr>
          <p:spPr>
            <a:xfrm flipH="1">
              <a:off x="8372054" y="5130742"/>
              <a:ext cx="174833" cy="42"/>
            </a:xfrm>
            <a:prstGeom prst="straightConnector1">
              <a:avLst/>
            </a:prstGeom>
            <a:noFill/>
            <a:ln w="9525" cap="flat" cmpd="sng">
              <a:solidFill>
                <a:srgbClr val="128CB2"/>
              </a:solidFill>
              <a:prstDash val="solid"/>
              <a:round/>
              <a:headEnd type="none" w="sm" len="sm"/>
              <a:tailEnd type="none" w="sm" len="sm"/>
            </a:ln>
          </p:spPr>
        </p:cxnSp>
        <p:cxnSp>
          <p:nvCxnSpPr>
            <p:cNvPr id="827" name="Google Shape;827;p53"/>
            <p:cNvCxnSpPr/>
            <p:nvPr/>
          </p:nvCxnSpPr>
          <p:spPr>
            <a:xfrm flipH="1">
              <a:off x="8238845" y="5130359"/>
              <a:ext cx="158749" cy="211"/>
            </a:xfrm>
            <a:prstGeom prst="straightConnector1">
              <a:avLst/>
            </a:prstGeom>
            <a:noFill/>
            <a:ln w="9525" cap="flat" cmpd="sng">
              <a:solidFill>
                <a:srgbClr val="1CB7E8"/>
              </a:solidFill>
              <a:prstDash val="solid"/>
              <a:round/>
              <a:headEnd type="none" w="sm" len="sm"/>
              <a:tailEnd type="none" w="sm" len="sm"/>
            </a:ln>
          </p:spPr>
        </p:cxnSp>
        <p:cxnSp>
          <p:nvCxnSpPr>
            <p:cNvPr id="828" name="Google Shape;828;p53"/>
            <p:cNvCxnSpPr/>
            <p:nvPr/>
          </p:nvCxnSpPr>
          <p:spPr>
            <a:xfrm flipH="1">
              <a:off x="8850619" y="5161012"/>
              <a:ext cx="177690" cy="1"/>
            </a:xfrm>
            <a:prstGeom prst="straightConnector1">
              <a:avLst/>
            </a:prstGeom>
            <a:noFill/>
            <a:ln w="9525" cap="flat" cmpd="sng">
              <a:solidFill>
                <a:srgbClr val="1722F9"/>
              </a:solidFill>
              <a:prstDash val="solid"/>
              <a:round/>
              <a:headEnd type="none" w="sm" len="sm"/>
              <a:tailEnd type="none" w="sm" len="sm"/>
            </a:ln>
          </p:spPr>
        </p:cxnSp>
        <p:cxnSp>
          <p:nvCxnSpPr>
            <p:cNvPr id="829" name="Google Shape;829;p53"/>
            <p:cNvCxnSpPr/>
            <p:nvPr/>
          </p:nvCxnSpPr>
          <p:spPr>
            <a:xfrm>
              <a:off x="9064758" y="5164569"/>
              <a:ext cx="151512" cy="0"/>
            </a:xfrm>
            <a:prstGeom prst="straightConnector1">
              <a:avLst/>
            </a:prstGeom>
            <a:noFill/>
            <a:ln w="9525" cap="flat" cmpd="sng">
              <a:solidFill>
                <a:srgbClr val="7178FB"/>
              </a:solidFill>
              <a:prstDash val="solid"/>
              <a:round/>
              <a:headEnd type="none" w="sm" len="sm"/>
              <a:tailEnd type="none" w="sm" len="sm"/>
            </a:ln>
          </p:spPr>
        </p:cxnSp>
        <p:sp>
          <p:nvSpPr>
            <p:cNvPr id="830" name="Google Shape;830;p53"/>
            <p:cNvSpPr/>
            <p:nvPr/>
          </p:nvSpPr>
          <p:spPr>
            <a:xfrm flipH="1">
              <a:off x="8404272" y="513057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1" name="Google Shape;831;p53"/>
            <p:cNvSpPr/>
            <p:nvPr/>
          </p:nvSpPr>
          <p:spPr>
            <a:xfrm flipH="1">
              <a:off x="8208647" y="512128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2" name="Google Shape;832;p53"/>
            <p:cNvSpPr/>
            <p:nvPr/>
          </p:nvSpPr>
          <p:spPr>
            <a:xfrm flipH="1">
              <a:off x="8539783" y="51212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3" name="Google Shape;833;p53"/>
            <p:cNvSpPr/>
            <p:nvPr/>
          </p:nvSpPr>
          <p:spPr>
            <a:xfrm flipH="1">
              <a:off x="8837530"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4" name="Google Shape;834;p53"/>
            <p:cNvSpPr/>
            <p:nvPr/>
          </p:nvSpPr>
          <p:spPr>
            <a:xfrm flipH="1">
              <a:off x="9036196" y="51541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p53"/>
            <p:cNvSpPr/>
            <p:nvPr/>
          </p:nvSpPr>
          <p:spPr>
            <a:xfrm flipH="1">
              <a:off x="9223177" y="516608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36" name="Google Shape;836;p53"/>
            <p:cNvCxnSpPr/>
            <p:nvPr/>
          </p:nvCxnSpPr>
          <p:spPr>
            <a:xfrm rot="10800000">
              <a:off x="8562238" y="5130741"/>
              <a:ext cx="111053" cy="0"/>
            </a:xfrm>
            <a:prstGeom prst="straightConnector1">
              <a:avLst/>
            </a:prstGeom>
            <a:noFill/>
            <a:ln w="9525" cap="flat" cmpd="sng">
              <a:solidFill>
                <a:srgbClr val="050EBB"/>
              </a:solidFill>
              <a:prstDash val="solid"/>
              <a:round/>
              <a:headEnd type="none" w="sm" len="sm"/>
              <a:tailEnd type="none" w="sm" len="sm"/>
            </a:ln>
          </p:spPr>
        </p:cxnSp>
        <p:grpSp>
          <p:nvGrpSpPr>
            <p:cNvPr id="837" name="Google Shape;837;p53"/>
            <p:cNvGrpSpPr/>
            <p:nvPr/>
          </p:nvGrpSpPr>
          <p:grpSpPr>
            <a:xfrm flipH="1">
              <a:off x="8584848" y="5009407"/>
              <a:ext cx="148586" cy="110527"/>
              <a:chOff x="8973057" y="3057922"/>
              <a:chExt cx="148586" cy="110527"/>
            </a:xfrm>
          </p:grpSpPr>
          <p:cxnSp>
            <p:nvCxnSpPr>
              <p:cNvPr id="838" name="Google Shape;838;p53"/>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39" name="Google Shape;839;p53"/>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40" name="Google Shape;840;p53"/>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53"/>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42" name="Google Shape;842;p53"/>
            <p:cNvSpPr/>
            <p:nvPr/>
          </p:nvSpPr>
          <p:spPr>
            <a:xfrm flipH="1">
              <a:off x="8687417"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3" name="Google Shape;843;p53"/>
            <p:cNvSpPr/>
            <p:nvPr/>
          </p:nvSpPr>
          <p:spPr>
            <a:xfrm flipH="1">
              <a:off x="8675113"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4" name="Google Shape;844;p53"/>
            <p:cNvSpPr/>
            <p:nvPr/>
          </p:nvSpPr>
          <p:spPr>
            <a:xfrm flipH="1">
              <a:off x="8594857"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53"/>
            <p:cNvSpPr/>
            <p:nvPr/>
          </p:nvSpPr>
          <p:spPr>
            <a:xfrm flipH="1">
              <a:off x="8803089"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p53"/>
            <p:cNvSpPr/>
            <p:nvPr/>
          </p:nvSpPr>
          <p:spPr>
            <a:xfrm flipH="1">
              <a:off x="8555098"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53"/>
            <p:cNvSpPr/>
            <p:nvPr/>
          </p:nvSpPr>
          <p:spPr>
            <a:xfrm flipH="1">
              <a:off x="8829016"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53"/>
            <p:cNvSpPr/>
            <p:nvPr/>
          </p:nvSpPr>
          <p:spPr>
            <a:xfrm flipH="1">
              <a:off x="8569739"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53"/>
            <p:cNvSpPr/>
            <p:nvPr/>
          </p:nvSpPr>
          <p:spPr>
            <a:xfrm flipH="1">
              <a:off x="8491812"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53"/>
            <p:cNvSpPr/>
            <p:nvPr/>
          </p:nvSpPr>
          <p:spPr>
            <a:xfrm flipH="1">
              <a:off x="8538434"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p53"/>
            <p:cNvSpPr/>
            <p:nvPr/>
          </p:nvSpPr>
          <p:spPr>
            <a:xfrm flipH="1">
              <a:off x="8826582"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53"/>
            <p:cNvSpPr/>
            <p:nvPr/>
          </p:nvSpPr>
          <p:spPr>
            <a:xfrm flipH="1">
              <a:off x="8863580"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p53"/>
            <p:cNvSpPr/>
            <p:nvPr/>
          </p:nvSpPr>
          <p:spPr>
            <a:xfrm flipH="1">
              <a:off x="8821879"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53"/>
            <p:cNvSpPr/>
            <p:nvPr/>
          </p:nvSpPr>
          <p:spPr>
            <a:xfrm rot="-10230136" flipH="1">
              <a:off x="9196728" y="52030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55" name="Google Shape;855;p53"/>
            <p:cNvCxnSpPr/>
            <p:nvPr/>
          </p:nvCxnSpPr>
          <p:spPr>
            <a:xfrm rot="10800000">
              <a:off x="9663848"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856" name="Google Shape;856;p53"/>
            <p:cNvCxnSpPr/>
            <p:nvPr/>
          </p:nvCxnSpPr>
          <p:spPr>
            <a:xfrm rot="10800000">
              <a:off x="9848220"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857" name="Google Shape;857;p53"/>
            <p:cNvCxnSpPr/>
            <p:nvPr/>
          </p:nvCxnSpPr>
          <p:spPr>
            <a:xfrm rot="10800000">
              <a:off x="9871241"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858" name="Google Shape;858;p53"/>
            <p:cNvCxnSpPr/>
            <p:nvPr/>
          </p:nvCxnSpPr>
          <p:spPr>
            <a:xfrm rot="10800000">
              <a:off x="9871209"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859" name="Google Shape;859;p53"/>
            <p:cNvCxnSpPr/>
            <p:nvPr/>
          </p:nvCxnSpPr>
          <p:spPr>
            <a:xfrm rot="10800000" flipH="1">
              <a:off x="9613468"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860" name="Google Shape;860;p53"/>
            <p:cNvCxnSpPr/>
            <p:nvPr/>
          </p:nvCxnSpPr>
          <p:spPr>
            <a:xfrm rot="10800000">
              <a:off x="9617623"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861" name="Google Shape;861;p53"/>
            <p:cNvCxnSpPr/>
            <p:nvPr/>
          </p:nvCxnSpPr>
          <p:spPr>
            <a:xfrm rot="10800000">
              <a:off x="9732388"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862" name="Google Shape;862;p53"/>
            <p:cNvCxnSpPr/>
            <p:nvPr/>
          </p:nvCxnSpPr>
          <p:spPr>
            <a:xfrm rot="10800000">
              <a:off x="9864535"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863" name="Google Shape;863;p53"/>
            <p:cNvCxnSpPr/>
            <p:nvPr/>
          </p:nvCxnSpPr>
          <p:spPr>
            <a:xfrm rot="10800000" flipH="1">
              <a:off x="9588696"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864" name="Google Shape;864;p53"/>
            <p:cNvCxnSpPr/>
            <p:nvPr/>
          </p:nvCxnSpPr>
          <p:spPr>
            <a:xfrm rot="10800000" flipH="1">
              <a:off x="9549678"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865" name="Google Shape;865;p53"/>
            <p:cNvCxnSpPr/>
            <p:nvPr/>
          </p:nvCxnSpPr>
          <p:spPr>
            <a:xfrm rot="10800000">
              <a:off x="9749018"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866" name="Google Shape;866;p53"/>
            <p:cNvCxnSpPr/>
            <p:nvPr/>
          </p:nvCxnSpPr>
          <p:spPr>
            <a:xfrm rot="10800000">
              <a:off x="9606166"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867" name="Google Shape;867;p53"/>
            <p:cNvCxnSpPr/>
            <p:nvPr/>
          </p:nvCxnSpPr>
          <p:spPr>
            <a:xfrm rot="10800000">
              <a:off x="9894547" y="5161013"/>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868" name="Google Shape;868;p53"/>
            <p:cNvCxnSpPr/>
            <p:nvPr/>
          </p:nvCxnSpPr>
          <p:spPr>
            <a:xfrm>
              <a:off x="10054555" y="5269347"/>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869" name="Google Shape;869;p53"/>
            <p:cNvGrpSpPr/>
            <p:nvPr/>
          </p:nvGrpSpPr>
          <p:grpSpPr>
            <a:xfrm flipH="1">
              <a:off x="9628680" y="5009407"/>
              <a:ext cx="148586" cy="110527"/>
              <a:chOff x="10016985" y="3057922"/>
              <a:chExt cx="148586" cy="110527"/>
            </a:xfrm>
          </p:grpSpPr>
          <p:cxnSp>
            <p:nvCxnSpPr>
              <p:cNvPr id="870" name="Google Shape;870;p53"/>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71" name="Google Shape;871;p53"/>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72" name="Google Shape;872;p53"/>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p53"/>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74" name="Google Shape;874;p53"/>
            <p:cNvSpPr/>
            <p:nvPr/>
          </p:nvSpPr>
          <p:spPr>
            <a:xfrm flipH="1">
              <a:off x="9881458"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5" name="Google Shape;875;p53"/>
            <p:cNvSpPr/>
            <p:nvPr/>
          </p:nvSpPr>
          <p:spPr>
            <a:xfrm flipH="1">
              <a:off x="10038437" y="526180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6" name="Google Shape;876;p53"/>
            <p:cNvSpPr/>
            <p:nvPr/>
          </p:nvSpPr>
          <p:spPr>
            <a:xfrm flipH="1">
              <a:off x="10170048" y="53507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7" name="Google Shape;877;p53"/>
            <p:cNvSpPr/>
            <p:nvPr/>
          </p:nvSpPr>
          <p:spPr>
            <a:xfrm flipH="1">
              <a:off x="9731345"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8" name="Google Shape;878;p53"/>
            <p:cNvSpPr/>
            <p:nvPr/>
          </p:nvSpPr>
          <p:spPr>
            <a:xfrm flipH="1">
              <a:off x="9719041"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9" name="Google Shape;879;p53"/>
            <p:cNvSpPr/>
            <p:nvPr/>
          </p:nvSpPr>
          <p:spPr>
            <a:xfrm flipH="1">
              <a:off x="9638785"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0" name="Google Shape;880;p53"/>
            <p:cNvSpPr/>
            <p:nvPr/>
          </p:nvSpPr>
          <p:spPr>
            <a:xfrm flipH="1">
              <a:off x="9847017"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1" name="Google Shape;881;p53"/>
            <p:cNvSpPr/>
            <p:nvPr/>
          </p:nvSpPr>
          <p:spPr>
            <a:xfrm flipH="1">
              <a:off x="9599026"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p53"/>
            <p:cNvSpPr/>
            <p:nvPr/>
          </p:nvSpPr>
          <p:spPr>
            <a:xfrm flipH="1">
              <a:off x="9872944"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3" name="Google Shape;883;p53"/>
            <p:cNvSpPr/>
            <p:nvPr/>
          </p:nvSpPr>
          <p:spPr>
            <a:xfrm flipH="1">
              <a:off x="9613667"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p53"/>
            <p:cNvSpPr/>
            <p:nvPr/>
          </p:nvSpPr>
          <p:spPr>
            <a:xfrm flipH="1">
              <a:off x="9535740"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p53"/>
            <p:cNvSpPr/>
            <p:nvPr/>
          </p:nvSpPr>
          <p:spPr>
            <a:xfrm flipH="1">
              <a:off x="9582362"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p53"/>
            <p:cNvSpPr/>
            <p:nvPr/>
          </p:nvSpPr>
          <p:spPr>
            <a:xfrm flipH="1">
              <a:off x="9870510"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p53"/>
            <p:cNvSpPr/>
            <p:nvPr/>
          </p:nvSpPr>
          <p:spPr>
            <a:xfrm flipH="1">
              <a:off x="9907508"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p53"/>
            <p:cNvSpPr/>
            <p:nvPr/>
          </p:nvSpPr>
          <p:spPr>
            <a:xfrm flipH="1">
              <a:off x="9865807"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89" name="Google Shape;889;p53"/>
            <p:cNvCxnSpPr/>
            <p:nvPr/>
          </p:nvCxnSpPr>
          <p:spPr>
            <a:xfrm flipH="1">
              <a:off x="9572948" y="513888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890" name="Google Shape;890;p53"/>
            <p:cNvCxnSpPr/>
            <p:nvPr/>
          </p:nvCxnSpPr>
          <p:spPr>
            <a:xfrm flipH="1">
              <a:off x="9559849" y="5306762"/>
              <a:ext cx="6839" cy="153778"/>
            </a:xfrm>
            <a:prstGeom prst="straightConnector1">
              <a:avLst/>
            </a:prstGeom>
            <a:noFill/>
            <a:ln w="9525" cap="flat" cmpd="sng">
              <a:solidFill>
                <a:srgbClr val="1CB7E8"/>
              </a:solidFill>
              <a:prstDash val="solid"/>
              <a:round/>
              <a:headEnd type="none" w="sm" len="sm"/>
              <a:tailEnd type="none" w="sm" len="sm"/>
            </a:ln>
          </p:spPr>
        </p:cxnSp>
        <p:sp>
          <p:nvSpPr>
            <p:cNvPr id="891" name="Google Shape;891;p53"/>
            <p:cNvSpPr/>
            <p:nvPr/>
          </p:nvSpPr>
          <p:spPr>
            <a:xfrm flipH="1">
              <a:off x="9559849" y="529557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53"/>
            <p:cNvSpPr/>
            <p:nvPr/>
          </p:nvSpPr>
          <p:spPr>
            <a:xfrm flipH="1">
              <a:off x="9544231" y="546945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53"/>
            <p:cNvSpPr/>
            <p:nvPr/>
          </p:nvSpPr>
          <p:spPr>
            <a:xfrm flipH="1">
              <a:off x="9579015" y="51294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4" name="Google Shape;894;p53"/>
            <p:cNvSpPr/>
            <p:nvPr/>
          </p:nvSpPr>
          <p:spPr>
            <a:xfrm rot="-7768021" flipH="1">
              <a:off x="10070735" y="5334694"/>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95" name="Google Shape;895;p53"/>
            <p:cNvGrpSpPr/>
            <p:nvPr/>
          </p:nvGrpSpPr>
          <p:grpSpPr>
            <a:xfrm flipH="1">
              <a:off x="7349173" y="5009407"/>
              <a:ext cx="148586" cy="121377"/>
              <a:chOff x="6801486" y="3057922"/>
              <a:chExt cx="148586" cy="121377"/>
            </a:xfrm>
          </p:grpSpPr>
          <p:cxnSp>
            <p:nvCxnSpPr>
              <p:cNvPr id="896" name="Google Shape;896;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97" name="Google Shape;897;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98" name="Google Shape;898;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9" name="Google Shape;899;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88" name="Google Shape;735;p53"/>
            <p:cNvSpPr txBox="1"/>
            <p:nvPr/>
          </p:nvSpPr>
          <p:spPr>
            <a:xfrm flipH="1">
              <a:off x="10152313" y="6074263"/>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endParaRPr dirty="0"/>
            </a:p>
          </p:txBody>
        </p:sp>
        <p:sp>
          <p:nvSpPr>
            <p:cNvPr id="389" name="Google Shape;735;p53"/>
            <p:cNvSpPr txBox="1"/>
            <p:nvPr/>
          </p:nvSpPr>
          <p:spPr>
            <a:xfrm flipH="1">
              <a:off x="7251930" y="463296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1</a:t>
              </a:r>
              <a:endParaRPr dirty="0"/>
            </a:p>
          </p:txBody>
        </p:sp>
        <p:sp>
          <p:nvSpPr>
            <p:cNvPr id="390" name="Google Shape;735;p53"/>
            <p:cNvSpPr txBox="1"/>
            <p:nvPr/>
          </p:nvSpPr>
          <p:spPr>
            <a:xfrm flipH="1">
              <a:off x="8412480" y="459232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2</a:t>
              </a:r>
              <a:endParaRPr dirty="0"/>
            </a:p>
          </p:txBody>
        </p:sp>
        <p:sp>
          <p:nvSpPr>
            <p:cNvPr id="391" name="Google Shape;735;p53"/>
            <p:cNvSpPr txBox="1"/>
            <p:nvPr/>
          </p:nvSpPr>
          <p:spPr>
            <a:xfrm flipH="1">
              <a:off x="9540240" y="459232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3</a:t>
              </a:r>
              <a:endParaRPr dirty="0"/>
            </a:p>
          </p:txBody>
        </p:sp>
      </p:grpSp>
      <p:sp>
        <p:nvSpPr>
          <p:cNvPr id="393" name="Google Shape;735;p53"/>
          <p:cNvSpPr txBox="1"/>
          <p:nvPr/>
        </p:nvSpPr>
        <p:spPr>
          <a:xfrm flipH="1">
            <a:off x="355600" y="5466080"/>
            <a:ext cx="3667760" cy="506486"/>
          </a:xfrm>
          <a:prstGeom prst="rect">
            <a:avLst/>
          </a:prstGeom>
          <a:noFill/>
          <a:ln>
            <a:noFill/>
          </a:ln>
        </p:spPr>
        <p:txBody>
          <a:bodyPr spcFirstLastPara="1" wrap="square" lIns="0" tIns="0" rIns="0" bIns="0" anchor="ctr" anchorCtr="0">
            <a:noAutofit/>
          </a:bodyPr>
          <a:lstStyle/>
          <a:p>
            <a:pPr lvl="0" algn="ctr"/>
            <a:r>
              <a:rPr lang="en-GB" sz="1200" dirty="0" smtClean="0">
                <a:sym typeface="Arial"/>
              </a:rPr>
              <a:t>Features = </a:t>
            </a:r>
            <a:r>
              <a:rPr lang="en-GB" sz="1200" dirty="0">
                <a:solidFill>
                  <a:schemeClr val="bg2"/>
                </a:solidFill>
              </a:rPr>
              <a:t>x</a:t>
            </a:r>
            <a:r>
              <a:rPr lang="en-GB" sz="1200" baseline="-25000" dirty="0">
                <a:solidFill>
                  <a:schemeClr val="bg2"/>
                </a:solidFill>
              </a:rPr>
              <a:t>i </a:t>
            </a:r>
            <a:r>
              <a:rPr lang="en-GB" sz="1200" dirty="0" smtClean="0">
                <a:solidFill>
                  <a:schemeClr val="bg2"/>
                </a:solidFill>
              </a:rPr>
              <a:t>, </a:t>
            </a:r>
            <a:r>
              <a:rPr lang="en-GB" sz="1200" dirty="0" err="1" smtClean="0">
                <a:solidFill>
                  <a:schemeClr val="bg2"/>
                </a:solidFill>
              </a:rPr>
              <a:t>y</a:t>
            </a:r>
            <a:r>
              <a:rPr lang="en-GB" sz="1200" baseline="-25000" dirty="0" err="1" smtClean="0">
                <a:solidFill>
                  <a:schemeClr val="bg2"/>
                </a:solidFill>
              </a:rPr>
              <a:t>i</a:t>
            </a:r>
            <a:r>
              <a:rPr lang="en-GB" sz="1200" dirty="0" smtClean="0">
                <a:solidFill>
                  <a:schemeClr val="bg2"/>
                </a:solidFill>
              </a:rPr>
              <a:t> , </a:t>
            </a:r>
            <a:r>
              <a:rPr lang="en-GB" sz="1200" dirty="0" err="1" smtClean="0">
                <a:solidFill>
                  <a:schemeClr val="bg2"/>
                </a:solidFill>
              </a:rPr>
              <a:t>t</a:t>
            </a:r>
            <a:r>
              <a:rPr lang="en-GB" sz="1200" baseline="-25000" dirty="0" err="1" smtClean="0">
                <a:solidFill>
                  <a:schemeClr val="bg2"/>
                </a:solidFill>
              </a:rPr>
              <a:t>i</a:t>
            </a:r>
            <a:r>
              <a:rPr lang="en-GB" sz="1200" dirty="0" smtClean="0">
                <a:solidFill>
                  <a:schemeClr val="bg2"/>
                </a:solidFill>
              </a:rPr>
              <a:t> , </a:t>
            </a:r>
            <a:r>
              <a:rPr lang="en-GB" dirty="0" err="1">
                <a:solidFill>
                  <a:schemeClr val="bg2"/>
                </a:solidFill>
              </a:rPr>
              <a:t>i</a:t>
            </a:r>
            <a:r>
              <a:rPr lang="en-GB" dirty="0">
                <a:solidFill>
                  <a:schemeClr val="bg2"/>
                </a:solidFill>
              </a:rPr>
              <a:t> </a:t>
            </a:r>
            <a:r>
              <a:rPr lang="en-GB" sz="1200" dirty="0">
                <a:solidFill>
                  <a:schemeClr val="bg2"/>
                </a:solidFill>
              </a:rPr>
              <a:t>= body joints</a:t>
            </a:r>
            <a:endParaRPr sz="1200" dirty="0"/>
          </a:p>
        </p:txBody>
      </p:sp>
      <p:cxnSp>
        <p:nvCxnSpPr>
          <p:cNvPr id="7" name="Straight Arrow Connector 6"/>
          <p:cNvCxnSpPr>
            <a:endCxn id="388" idx="3"/>
          </p:cNvCxnSpPr>
          <p:nvPr/>
        </p:nvCxnSpPr>
        <p:spPr>
          <a:xfrm>
            <a:off x="2316480" y="5161280"/>
            <a:ext cx="4216045" cy="0"/>
          </a:xfrm>
          <a:prstGeom prst="straightConnector1">
            <a:avLst/>
          </a:prstGeom>
          <a:ln w="6350" cmpd="sng">
            <a:tailEnd type="stealth"/>
          </a:ln>
          <a:effectLst/>
        </p:spPr>
        <p:style>
          <a:lnRef idx="2">
            <a:schemeClr val="accent1"/>
          </a:lnRef>
          <a:fillRef idx="0">
            <a:schemeClr val="accent1"/>
          </a:fillRef>
          <a:effectRef idx="1">
            <a:schemeClr val="accent1"/>
          </a:effectRef>
          <a:fontRef idx="minor">
            <a:schemeClr val="tx1"/>
          </a:fontRef>
        </p:style>
      </p:cxnSp>
      <p:sp>
        <p:nvSpPr>
          <p:cNvPr id="399" name="Google Shape;735;p53"/>
          <p:cNvSpPr txBox="1"/>
          <p:nvPr/>
        </p:nvSpPr>
        <p:spPr>
          <a:xfrm flipH="1">
            <a:off x="2336445" y="3445723"/>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0</a:t>
            </a:r>
            <a:endParaRPr dirty="0"/>
          </a:p>
        </p:txBody>
      </p:sp>
      <p:pic>
        <p:nvPicPr>
          <p:cNvPr id="400" name="Google Shape;966;p54"/>
          <p:cNvPicPr preferRelativeResize="0"/>
          <p:nvPr/>
        </p:nvPicPr>
        <p:blipFill rotWithShape="1">
          <a:blip r:embed="rId3">
            <a:alphaModFix/>
          </a:blip>
          <a:srcRect/>
          <a:stretch/>
        </p:blipFill>
        <p:spPr>
          <a:xfrm>
            <a:off x="8074102" y="2560321"/>
            <a:ext cx="3183177" cy="3162342"/>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10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7"/>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veform">
  <a:themeElements>
    <a:clrScheme name="Waveform">
      <a:dk1>
        <a:srgbClr val="000000"/>
      </a:dk1>
      <a:lt1>
        <a:srgbClr val="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TotalTime>
  <Words>2636</Words>
  <Application>Microsoft Macintosh PowerPoint</Application>
  <PresentationFormat>Custom</PresentationFormat>
  <Paragraphs>497</Paragraphs>
  <Slides>34</Slides>
  <Notes>34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34</vt:i4>
      </vt:variant>
    </vt:vector>
  </HeadingPairs>
  <TitlesOfParts>
    <vt:vector size="38" baseType="lpstr">
      <vt:lpstr>Galdeano</vt:lpstr>
      <vt:lpstr>Helvetica Neue</vt:lpstr>
      <vt:lpstr>Office Theme</vt:lpstr>
      <vt:lpstr>Waveform</vt:lpstr>
      <vt:lpstr>Flying Drones with Gestures</vt:lpstr>
      <vt:lpstr>AGENDA</vt:lpstr>
      <vt:lpstr>AGENDA</vt:lpstr>
      <vt:lpstr>DRONE STEERING: A USE CASE of GESTURE RECOGNITION</vt:lpstr>
      <vt:lpstr>DRONE STEERING: A USE CASE of GESTURE RECOGNITION</vt:lpstr>
      <vt:lpstr>DRONE STEERING: A USE CASE of GESTURE RECOGNITION</vt:lpstr>
      <vt:lpstr>POSTURE (Static) </vt:lpstr>
      <vt:lpstr>GESTURE (Dynamic) </vt:lpstr>
      <vt:lpstr>POSENET</vt:lpstr>
      <vt:lpstr>POSENET</vt:lpstr>
      <vt:lpstr>POSENET</vt:lpstr>
      <vt:lpstr>AGENDA</vt:lpstr>
      <vt:lpstr>We had to overcome several challenges:</vt:lpstr>
      <vt:lpstr>SYSTEM COMPONENTS</vt:lpstr>
      <vt:lpstr>AGENDA</vt:lpstr>
      <vt:lpstr>STARTING WITH (STATIC) POSTURES</vt:lpstr>
      <vt:lpstr>STARTING WITH (STATIC) POSTURES</vt:lpstr>
      <vt:lpstr>LABELLING</vt:lpstr>
      <vt:lpstr>DATA IMPROVEMENT 1 / 2</vt:lpstr>
      <vt:lpstr>DATA IMPROVEMENT 2 / 2</vt:lpstr>
      <vt:lpstr>MODEL SELECTION</vt:lpstr>
      <vt:lpstr>AGENDA</vt:lpstr>
      <vt:lpstr>Let us Fly.</vt:lpstr>
      <vt:lpstr>AGENDA</vt:lpstr>
      <vt:lpstr>CONCLUSION and PROSPECTS</vt:lpstr>
      <vt:lpstr>Appendix</vt:lpstr>
      <vt:lpstr>PROJECT PLANNING</vt:lpstr>
      <vt:lpstr>DRONE STEERING ONLY IS A USE CASE OF GESTURE RECOGNITION</vt:lpstr>
      <vt:lpstr>POSTURES VS. GESTURES</vt:lpstr>
      <vt:lpstr>POSTURES</vt:lpstr>
      <vt:lpstr>GESTURES</vt:lpstr>
      <vt:lpstr>GESTURES INTRICACIES | LABELLING TRAINING DATA</vt:lpstr>
      <vt:lpstr>GESTURES INTRICACIES | HANDLING ERRORS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Flying Drones with Gestures</dc:title>
  <cp:lastModifiedBy>Laleh Safari</cp:lastModifiedBy>
  <cp:revision>19</cp:revision>
  <dcterms:modified xsi:type="dcterms:W3CDTF">2018-12-01T17:52:19Z</dcterms:modified>
</cp:coreProperties>
</file>